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9" r:id="rId45"/>
    <p:sldId id="299" r:id="rId46"/>
    <p:sldId id="300" r:id="rId47"/>
    <p:sldId id="301" r:id="rId48"/>
    <p:sldId id="302" r:id="rId49"/>
    <p:sldId id="303" r:id="rId50"/>
    <p:sldId id="304" r:id="rId51"/>
    <p:sldId id="305" r:id="rId52"/>
    <p:sldId id="306" r:id="rId53"/>
    <p:sldId id="307" r:id="rId54"/>
  </p:sldIdLst>
  <p:sldSz cx="18288000" cy="10287000"/>
  <p:notesSz cx="6858000" cy="9144000"/>
  <p:embeddedFontLst>
    <p:embeddedFont>
      <p:font typeface="Arimo" panose="020B0604020202020204" charset="0"/>
      <p:regular r:id="rId55"/>
    </p:embeddedFont>
    <p:embeddedFont>
      <p:font typeface="Arimo Bold Italics" panose="020B0604020202020204" charset="0"/>
      <p:regular r:id="rId56"/>
    </p:embeddedFont>
    <p:embeddedFont>
      <p:font typeface="Bodoni MT Black" panose="02070A03080606020203" pitchFamily="18" charset="0"/>
      <p:bold r:id="rId57"/>
      <p:boldItalic r:id="rId58"/>
    </p:embeddedFont>
    <p:embeddedFont>
      <p:font typeface="Calibri" panose="020F0502020204030204" pitchFamily="34" charset="0"/>
      <p:regular r:id="rId59"/>
      <p:bold r:id="rId60"/>
      <p:italic r:id="rId61"/>
      <p:boldItalic r:id="rId62"/>
    </p:embeddedFont>
    <p:embeddedFont>
      <p:font typeface="Cooper Black" panose="0208090404030B020404" pitchFamily="18" charset="0"/>
      <p:regular r:id="rId63"/>
    </p:embeddedFont>
    <p:embeddedFont>
      <p:font typeface="CS Gordon Serif" panose="020B0604020202020204" charset="0"/>
      <p:regular r:id="rId64"/>
    </p:embeddedFont>
    <p:embeddedFont>
      <p:font typeface="Imprint MT Shadow" panose="04020605060303030202" pitchFamily="82" charset="0"/>
      <p:regular r:id="rId65"/>
    </p:embeddedFont>
    <p:embeddedFont>
      <p:font typeface="Josefin Sans Regular" panose="020B0604020202020204" charset="0"/>
      <p:regular r:id="rId66"/>
    </p:embeddedFont>
    <p:embeddedFont>
      <p:font typeface="Josefin Sans Regular Bold" panose="020B0604020202020204" charset="0"/>
      <p:regular r:id="rId67"/>
    </p:embeddedFont>
    <p:embeddedFont>
      <p:font typeface="Josefin Sans Regular Bold Italics" panose="020B0604020202020204" charset="0"/>
      <p:regular r:id="rId68"/>
    </p:embeddedFont>
    <p:embeddedFont>
      <p:font typeface="Josefin Sans Regular Italics" panose="020B0604020202020204" charset="0"/>
      <p:regular r:id="rId69"/>
    </p:embeddedFont>
    <p:embeddedFont>
      <p:font typeface="Libre Franklin Black" pitchFamily="2" charset="0"/>
      <p:regular r:id="rId70"/>
      <p:bold r:id="rId71"/>
      <p:boldItalic r:id="rId72"/>
    </p:embeddedFont>
    <p:embeddedFont>
      <p:font typeface="Maven Pro Bold" panose="020B0604020202020204" charset="0"/>
      <p:regular r:id="rId73"/>
    </p:embeddedFont>
    <p:embeddedFont>
      <p:font typeface="Maven Pro Bold Bold" panose="020B0604020202020204" charset="0"/>
      <p:regular r:id="rId74"/>
    </p:embeddedFont>
    <p:embeddedFont>
      <p:font typeface="Muli Bold" panose="020B0604020202020204" charset="0"/>
      <p:regular r:id="rId75"/>
    </p:embeddedFont>
    <p:embeddedFont>
      <p:font typeface="Muli Bold Bold" panose="020B0604020202020204" charset="0"/>
      <p:regular r:id="rId76"/>
    </p:embeddedFont>
    <p:embeddedFont>
      <p:font typeface="Norwester" panose="020B0604020202020204" charset="0"/>
      <p:regular r:id="rId77"/>
    </p:embeddedFont>
    <p:embeddedFont>
      <p:font typeface="Noto Sans" panose="020B0502040504020204" pitchFamily="34" charset="0"/>
      <p:regular r:id="rId78"/>
      <p:bold r:id="rId79"/>
      <p:italic r:id="rId80"/>
      <p:boldItalic r:id="rId81"/>
    </p:embeddedFont>
    <p:embeddedFont>
      <p:font typeface="Noto Serif Display Black" panose="020B0604020202020204"/>
      <p:regular r:id="rId82"/>
    </p:embeddedFont>
    <p:embeddedFont>
      <p:font typeface="Open Sauce" panose="020B0604020202020204" charset="0"/>
      <p:regular r:id="rId83"/>
    </p:embeddedFont>
    <p:embeddedFont>
      <p:font typeface="Open Sauce Bold" panose="020B0604020202020204" charset="0"/>
      <p:regular r:id="rId84"/>
    </p:embeddedFont>
    <p:embeddedFont>
      <p:font typeface="Open Sauce SemiBold" panose="020B0604020202020204" charset="0"/>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84" Type="http://schemas.openxmlformats.org/officeDocument/2006/relationships/font" Target="fonts/font30.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font" Target="fonts/font25.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split orient="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370" y="0"/>
            <a:ext cx="18552739" cy="5522583"/>
            <a:chOff x="0" y="0"/>
            <a:chExt cx="24736986" cy="7363445"/>
          </a:xfrm>
        </p:grpSpPr>
        <p:pic>
          <p:nvPicPr>
            <p:cNvPr id="3" name="Picture 3"/>
            <p:cNvPicPr>
              <a:picLocks noChangeAspect="1"/>
            </p:cNvPicPr>
            <p:nvPr/>
          </p:nvPicPr>
          <p:blipFill>
            <a:blip r:embed="rId2"/>
            <a:srcRect b="55363"/>
            <a:stretch>
              <a:fillRect/>
            </a:stretch>
          </p:blipFill>
          <p:spPr>
            <a:xfrm>
              <a:off x="0" y="0"/>
              <a:ext cx="24736986" cy="7363445"/>
            </a:xfrm>
            <a:prstGeom prst="rect">
              <a:avLst/>
            </a:prstGeom>
          </p:spPr>
        </p:pic>
      </p:grpSp>
      <p:grpSp>
        <p:nvGrpSpPr>
          <p:cNvPr id="4" name="Group 4"/>
          <p:cNvGrpSpPr/>
          <p:nvPr/>
        </p:nvGrpSpPr>
        <p:grpSpPr>
          <a:xfrm>
            <a:off x="0" y="5519292"/>
            <a:ext cx="19317046" cy="4764417"/>
            <a:chOff x="0" y="0"/>
            <a:chExt cx="6534408" cy="1611667"/>
          </a:xfrm>
        </p:grpSpPr>
        <p:sp>
          <p:nvSpPr>
            <p:cNvPr id="5" name="Freeform 5"/>
            <p:cNvSpPr/>
            <p:nvPr/>
          </p:nvSpPr>
          <p:spPr>
            <a:xfrm>
              <a:off x="0" y="0"/>
              <a:ext cx="6534408" cy="1611667"/>
            </a:xfrm>
            <a:custGeom>
              <a:avLst/>
              <a:gdLst/>
              <a:ahLst/>
              <a:cxnLst/>
              <a:rect l="l" t="t" r="r" b="b"/>
              <a:pathLst>
                <a:path w="6534408" h="1611667">
                  <a:moveTo>
                    <a:pt x="0" y="0"/>
                  </a:moveTo>
                  <a:lnTo>
                    <a:pt x="6534408" y="0"/>
                  </a:lnTo>
                  <a:lnTo>
                    <a:pt x="6534408" y="1611667"/>
                  </a:lnTo>
                  <a:lnTo>
                    <a:pt x="0" y="1611667"/>
                  </a:lnTo>
                  <a:close/>
                </a:path>
              </a:pathLst>
            </a:custGeom>
            <a:solidFill>
              <a:srgbClr val="F2F2F2"/>
            </a:solidFill>
          </p:spPr>
        </p:sp>
      </p:grpSp>
      <p:pic>
        <p:nvPicPr>
          <p:cNvPr id="6" name="Picture 6"/>
          <p:cNvPicPr>
            <a:picLocks noChangeAspect="1"/>
          </p:cNvPicPr>
          <p:nvPr/>
        </p:nvPicPr>
        <p:blipFill>
          <a:blip r:embed="rId3">
            <a:alphaModFix amt="4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133" r="133"/>
          <a:stretch>
            <a:fillRect/>
          </a:stretch>
        </p:blipFill>
        <p:spPr>
          <a:xfrm>
            <a:off x="0" y="8935706"/>
            <a:ext cx="18288000" cy="4111700"/>
          </a:xfrm>
          <a:prstGeom prst="rect">
            <a:avLst/>
          </a:prstGeom>
        </p:spPr>
      </p:pic>
      <p:pic>
        <p:nvPicPr>
          <p:cNvPr id="7" name="Picture 7"/>
          <p:cNvPicPr>
            <a:picLocks noChangeAspect="1"/>
          </p:cNvPicPr>
          <p:nvPr/>
        </p:nvPicPr>
        <p:blipFill>
          <a:blip r:embed="rId5"/>
          <a:srcRect/>
          <a:stretch>
            <a:fillRect/>
          </a:stretch>
        </p:blipFill>
        <p:spPr>
          <a:xfrm>
            <a:off x="14782282" y="6528478"/>
            <a:ext cx="1559236" cy="1652901"/>
          </a:xfrm>
          <a:prstGeom prst="rect">
            <a:avLst/>
          </a:prstGeom>
        </p:spPr>
      </p:pic>
      <p:grpSp>
        <p:nvGrpSpPr>
          <p:cNvPr id="8" name="Group 8"/>
          <p:cNvGrpSpPr/>
          <p:nvPr/>
        </p:nvGrpSpPr>
        <p:grpSpPr>
          <a:xfrm>
            <a:off x="898026" y="6867295"/>
            <a:ext cx="10872544" cy="2068411"/>
            <a:chOff x="0" y="0"/>
            <a:chExt cx="14496726" cy="2757882"/>
          </a:xfrm>
        </p:grpSpPr>
        <p:sp>
          <p:nvSpPr>
            <p:cNvPr id="9" name="TextBox 9"/>
            <p:cNvSpPr txBox="1"/>
            <p:nvPr/>
          </p:nvSpPr>
          <p:spPr>
            <a:xfrm>
              <a:off x="0" y="-9525"/>
              <a:ext cx="14496726" cy="1960166"/>
            </a:xfrm>
            <a:prstGeom prst="rect">
              <a:avLst/>
            </a:prstGeom>
          </p:spPr>
          <p:txBody>
            <a:bodyPr lIns="0" tIns="0" rIns="0" bIns="0" rtlCol="0" anchor="t">
              <a:spAutoFit/>
            </a:bodyPr>
            <a:lstStyle/>
            <a:p>
              <a:pPr algn="just">
                <a:lnSpc>
                  <a:spcPts val="11519"/>
                </a:lnSpc>
              </a:pPr>
              <a:r>
                <a:rPr lang="en-US" sz="9600" dirty="0">
                  <a:solidFill>
                    <a:srgbClr val="FF914D"/>
                  </a:solidFill>
                  <a:latin typeface="Open Sauce SemiBold"/>
                </a:rPr>
                <a:t>Our Approach</a:t>
              </a:r>
            </a:p>
          </p:txBody>
        </p:sp>
        <p:sp>
          <p:nvSpPr>
            <p:cNvPr id="10" name="TextBox 10"/>
            <p:cNvSpPr txBox="1"/>
            <p:nvPr/>
          </p:nvSpPr>
          <p:spPr>
            <a:xfrm>
              <a:off x="0" y="2131984"/>
              <a:ext cx="14496726" cy="625898"/>
            </a:xfrm>
            <a:prstGeom prst="rect">
              <a:avLst/>
            </a:prstGeom>
          </p:spPr>
          <p:txBody>
            <a:bodyPr lIns="0" tIns="0" rIns="0" bIns="0" rtlCol="0" anchor="t">
              <a:spAutoFit/>
            </a:bodyPr>
            <a:lstStyle/>
            <a:p>
              <a:pPr>
                <a:lnSpc>
                  <a:spcPts val="3919"/>
                </a:lnSpc>
              </a:pPr>
              <a:r>
                <a:rPr lang="en-US" sz="2799" dirty="0">
                  <a:solidFill>
                    <a:srgbClr val="737373"/>
                  </a:solidFill>
                  <a:latin typeface="Open Sauce"/>
                </a:rPr>
                <a:t>TEAM MA KẾT TINH</a:t>
              </a:r>
            </a:p>
          </p:txBody>
        </p:sp>
      </p:grpSp>
      <p:sp>
        <p:nvSpPr>
          <p:cNvPr id="11" name="TextBox 11"/>
          <p:cNvSpPr txBox="1"/>
          <p:nvPr/>
        </p:nvSpPr>
        <p:spPr>
          <a:xfrm>
            <a:off x="14636826" y="8452931"/>
            <a:ext cx="2236470" cy="664726"/>
          </a:xfrm>
          <a:prstGeom prst="rect">
            <a:avLst/>
          </a:prstGeom>
        </p:spPr>
        <p:txBody>
          <a:bodyPr lIns="0" tIns="0" rIns="0" bIns="0" rtlCol="0" anchor="t">
            <a:spAutoFit/>
          </a:bodyPr>
          <a:lstStyle/>
          <a:p>
            <a:pPr algn="l">
              <a:lnSpc>
                <a:spcPts val="5040"/>
              </a:lnSpc>
            </a:pPr>
            <a:r>
              <a:rPr lang="en-US" sz="4800" spc="96" dirty="0">
                <a:solidFill>
                  <a:srgbClr val="E08048"/>
                </a:solidFill>
                <a:latin typeface="Norwester"/>
              </a:rPr>
              <a:t>M-FOOD</a:t>
            </a:r>
          </a:p>
        </p:txBody>
      </p:sp>
    </p:spTree>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0" y="-988090"/>
            <a:ext cx="18288000" cy="4111700"/>
          </a:xfrm>
          <a:prstGeom prst="rect">
            <a:avLst/>
          </a:prstGeom>
        </p:spPr>
      </p:pic>
      <p:pic>
        <p:nvPicPr>
          <p:cNvPr id="3" name="Picture 3"/>
          <p:cNvPicPr>
            <a:picLocks noChangeAspect="1"/>
          </p:cNvPicPr>
          <p:nvPr/>
        </p:nvPicPr>
        <p:blipFill>
          <a:blip r:embed="rId4"/>
          <a:srcRect/>
          <a:stretch>
            <a:fillRect/>
          </a:stretch>
        </p:blipFill>
        <p:spPr>
          <a:xfrm>
            <a:off x="198318" y="1067759"/>
            <a:ext cx="7804822" cy="4878013"/>
          </a:xfrm>
          <a:prstGeom prst="rect">
            <a:avLst/>
          </a:prstGeom>
        </p:spPr>
      </p:pic>
      <p:pic>
        <p:nvPicPr>
          <p:cNvPr id="4" name="Picture 4"/>
          <p:cNvPicPr>
            <a:picLocks noChangeAspect="1"/>
          </p:cNvPicPr>
          <p:nvPr/>
        </p:nvPicPr>
        <p:blipFill>
          <a:blip r:embed="rId5"/>
          <a:srcRect l="6023"/>
          <a:stretch>
            <a:fillRect/>
          </a:stretch>
        </p:blipFill>
        <p:spPr>
          <a:xfrm>
            <a:off x="8334367" y="3930042"/>
            <a:ext cx="10620494" cy="6356958"/>
          </a:xfrm>
          <a:prstGeom prst="rect">
            <a:avLst/>
          </a:prstGeom>
        </p:spPr>
      </p:pic>
      <p:pic>
        <p:nvPicPr>
          <p:cNvPr id="5" name="Picture 5"/>
          <p:cNvPicPr>
            <a:picLocks noChangeAspect="1"/>
          </p:cNvPicPr>
          <p:nvPr/>
        </p:nvPicPr>
        <p:blipFill>
          <a:blip r:embed="rId6"/>
          <a:srcRect/>
          <a:stretch>
            <a:fillRect/>
          </a:stretch>
        </p:blipFill>
        <p:spPr>
          <a:xfrm>
            <a:off x="3390301" y="6238861"/>
            <a:ext cx="3641291" cy="4048139"/>
          </a:xfrm>
          <a:prstGeom prst="rect">
            <a:avLst/>
          </a:prstGeom>
        </p:spPr>
      </p:pic>
      <p:sp>
        <p:nvSpPr>
          <p:cNvPr id="6" name="TextBox 6"/>
          <p:cNvSpPr txBox="1"/>
          <p:nvPr/>
        </p:nvSpPr>
        <p:spPr>
          <a:xfrm>
            <a:off x="7859193" y="1098412"/>
            <a:ext cx="10572755" cy="1459374"/>
          </a:xfrm>
          <a:prstGeom prst="rect">
            <a:avLst/>
          </a:prstGeom>
        </p:spPr>
        <p:txBody>
          <a:bodyPr wrap="square" lIns="0" tIns="0" rIns="0" bIns="0" rtlCol="0" anchor="t">
            <a:spAutoFit/>
          </a:bodyPr>
          <a:lstStyle/>
          <a:p>
            <a:pPr algn="ctr">
              <a:lnSpc>
                <a:spcPts val="12599"/>
              </a:lnSpc>
            </a:pPr>
            <a:r>
              <a:rPr lang="en-US" sz="9000" dirty="0">
                <a:solidFill>
                  <a:srgbClr val="CA6E3F"/>
                </a:solidFill>
                <a:latin typeface="Maven Pro Bold"/>
              </a:rPr>
              <a:t>II.COMPETITORS</a:t>
            </a:r>
          </a:p>
        </p:txBody>
      </p:sp>
    </p:spTree>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098646" cy="3825875"/>
            <a:chOff x="0" y="0"/>
            <a:chExt cx="3047669" cy="1439747"/>
          </a:xfrm>
        </p:grpSpPr>
        <p:sp>
          <p:nvSpPr>
            <p:cNvPr id="3" name="Freeform 3"/>
            <p:cNvSpPr/>
            <p:nvPr/>
          </p:nvSpPr>
          <p:spPr>
            <a:xfrm>
              <a:off x="0" y="0"/>
              <a:ext cx="3047669" cy="1439747"/>
            </a:xfrm>
            <a:custGeom>
              <a:avLst/>
              <a:gdLst/>
              <a:ahLst/>
              <a:cxnLst/>
              <a:rect l="l" t="t" r="r" b="b"/>
              <a:pathLst>
                <a:path w="3047669" h="1439747">
                  <a:moveTo>
                    <a:pt x="0" y="0"/>
                  </a:moveTo>
                  <a:lnTo>
                    <a:pt x="3047669" y="0"/>
                  </a:lnTo>
                  <a:lnTo>
                    <a:pt x="3047669" y="1439747"/>
                  </a:lnTo>
                  <a:lnTo>
                    <a:pt x="0" y="1439747"/>
                  </a:lnTo>
                  <a:close/>
                </a:path>
              </a:pathLst>
            </a:custGeom>
            <a:solidFill>
              <a:srgbClr val="FFA46F"/>
            </a:solidFill>
          </p:spPr>
        </p:sp>
      </p:grpSp>
      <p:grpSp>
        <p:nvGrpSpPr>
          <p:cNvPr id="4" name="Group 4"/>
          <p:cNvGrpSpPr/>
          <p:nvPr/>
        </p:nvGrpSpPr>
        <p:grpSpPr>
          <a:xfrm>
            <a:off x="0" y="3825875"/>
            <a:ext cx="8098646" cy="6461125"/>
            <a:chOff x="0" y="0"/>
            <a:chExt cx="10798195" cy="8614833"/>
          </a:xfrm>
        </p:grpSpPr>
        <p:pic>
          <p:nvPicPr>
            <p:cNvPr id="5" name="Picture 5"/>
            <p:cNvPicPr>
              <a:picLocks noChangeAspect="1"/>
            </p:cNvPicPr>
            <p:nvPr/>
          </p:nvPicPr>
          <p:blipFill>
            <a:blip r:embed="rId2"/>
            <a:srcRect l="2995" r="2995"/>
            <a:stretch>
              <a:fillRect/>
            </a:stretch>
          </p:blipFill>
          <p:spPr>
            <a:xfrm>
              <a:off x="0" y="0"/>
              <a:ext cx="10798195" cy="8614833"/>
            </a:xfrm>
            <a:prstGeom prst="rect">
              <a:avLst/>
            </a:prstGeom>
          </p:spPr>
        </p:pic>
      </p:grpSp>
      <p:sp>
        <p:nvSpPr>
          <p:cNvPr id="6" name="TextBox 6"/>
          <p:cNvSpPr txBox="1"/>
          <p:nvPr/>
        </p:nvSpPr>
        <p:spPr>
          <a:xfrm>
            <a:off x="388282" y="638835"/>
            <a:ext cx="7322082" cy="1920240"/>
          </a:xfrm>
          <a:prstGeom prst="rect">
            <a:avLst/>
          </a:prstGeom>
        </p:spPr>
        <p:txBody>
          <a:bodyPr lIns="0" tIns="0" rIns="0" bIns="0" rtlCol="0" anchor="t">
            <a:spAutoFit/>
          </a:bodyPr>
          <a:lstStyle/>
          <a:p>
            <a:pPr algn="ctr">
              <a:lnSpc>
                <a:spcPts val="5040"/>
              </a:lnSpc>
            </a:pPr>
            <a:r>
              <a:rPr lang="en-US" sz="4200" dirty="0">
                <a:solidFill>
                  <a:srgbClr val="FFFFFF"/>
                </a:solidFill>
                <a:latin typeface="Josefin Sans Regular Bold" panose="020B0604020202020204" charset="-93"/>
              </a:rPr>
              <a:t>Brand competitors </a:t>
            </a:r>
          </a:p>
          <a:p>
            <a:pPr algn="ctr">
              <a:lnSpc>
                <a:spcPts val="5040"/>
              </a:lnSpc>
            </a:pPr>
            <a:r>
              <a:rPr lang="en-US" sz="4200" dirty="0">
                <a:solidFill>
                  <a:srgbClr val="FFFFFF"/>
                </a:solidFill>
                <a:latin typeface="Josefin Sans Regular Bold" panose="020B0604020202020204" charset="-93"/>
              </a:rPr>
              <a:t>- </a:t>
            </a:r>
          </a:p>
          <a:p>
            <a:pPr algn="ctr">
              <a:lnSpc>
                <a:spcPts val="5040"/>
              </a:lnSpc>
            </a:pPr>
            <a:r>
              <a:rPr lang="en-US" sz="4200" dirty="0" err="1">
                <a:solidFill>
                  <a:srgbClr val="FFFFFF"/>
                </a:solidFill>
                <a:latin typeface="Josefin Sans Regular Bold" panose="020B0604020202020204" charset="-93"/>
              </a:rPr>
              <a:t>Cạnh</a:t>
            </a:r>
            <a:r>
              <a:rPr lang="en-US" sz="4200" dirty="0">
                <a:solidFill>
                  <a:srgbClr val="FFFFFF"/>
                </a:solidFill>
                <a:latin typeface="Josefin Sans Regular Bold" panose="020B0604020202020204" charset="-93"/>
              </a:rPr>
              <a:t> </a:t>
            </a:r>
            <a:r>
              <a:rPr lang="en-US" sz="4200" dirty="0" err="1">
                <a:solidFill>
                  <a:srgbClr val="FFFFFF"/>
                </a:solidFill>
                <a:latin typeface="Josefin Sans Regular Bold" panose="020B0604020202020204" charset="-93"/>
              </a:rPr>
              <a:t>tranh</a:t>
            </a:r>
            <a:r>
              <a:rPr lang="en-US" sz="4200" dirty="0">
                <a:solidFill>
                  <a:srgbClr val="FFFFFF"/>
                </a:solidFill>
                <a:latin typeface="Josefin Sans Regular Bold" panose="020B0604020202020204" charset="-93"/>
              </a:rPr>
              <a:t> </a:t>
            </a:r>
            <a:r>
              <a:rPr lang="en-US" sz="4200" dirty="0" err="1">
                <a:solidFill>
                  <a:srgbClr val="FFFFFF"/>
                </a:solidFill>
                <a:latin typeface="Josefin Sans Regular Bold" panose="020B0604020202020204" charset="-93"/>
              </a:rPr>
              <a:t>về</a:t>
            </a:r>
            <a:r>
              <a:rPr lang="en-US" sz="4200" dirty="0">
                <a:solidFill>
                  <a:srgbClr val="FFFFFF"/>
                </a:solidFill>
                <a:latin typeface="Josefin Sans Regular Bold" panose="020B0604020202020204" charset="-93"/>
              </a:rPr>
              <a:t> </a:t>
            </a:r>
            <a:r>
              <a:rPr lang="en-US" sz="4200" dirty="0" err="1">
                <a:solidFill>
                  <a:srgbClr val="FFFFFF"/>
                </a:solidFill>
                <a:latin typeface="Josefin Sans Regular Bold" panose="020B0604020202020204" charset="-93"/>
              </a:rPr>
              <a:t>thương</a:t>
            </a:r>
            <a:r>
              <a:rPr lang="en-US" sz="4200" dirty="0">
                <a:solidFill>
                  <a:srgbClr val="FFFFFF"/>
                </a:solidFill>
                <a:latin typeface="Josefin Sans Regular Bold" panose="020B0604020202020204" charset="-93"/>
              </a:rPr>
              <a:t> </a:t>
            </a:r>
            <a:r>
              <a:rPr lang="en-US" sz="4200" dirty="0" err="1">
                <a:solidFill>
                  <a:srgbClr val="FFFFFF"/>
                </a:solidFill>
                <a:latin typeface="Josefin Sans Regular Bold" panose="020B0604020202020204" charset="-93"/>
              </a:rPr>
              <a:t>hiệu</a:t>
            </a:r>
            <a:endParaRPr lang="en-US" sz="4200" dirty="0">
              <a:solidFill>
                <a:srgbClr val="FFFFFF"/>
              </a:solidFill>
              <a:latin typeface="Josefin Sans Regular Bold" panose="020B0604020202020204" charset="-93"/>
            </a:endParaRPr>
          </a:p>
        </p:txBody>
      </p:sp>
      <p:sp>
        <p:nvSpPr>
          <p:cNvPr id="7" name="TextBox 7"/>
          <p:cNvSpPr txBox="1"/>
          <p:nvPr/>
        </p:nvSpPr>
        <p:spPr>
          <a:xfrm>
            <a:off x="8098646" y="444684"/>
            <a:ext cx="10189354" cy="2251393"/>
          </a:xfrm>
          <a:prstGeom prst="rect">
            <a:avLst/>
          </a:prstGeom>
        </p:spPr>
        <p:txBody>
          <a:bodyPr lIns="0" tIns="0" rIns="0" bIns="0" rtlCol="0" anchor="t">
            <a:spAutoFit/>
          </a:bodyPr>
          <a:lstStyle/>
          <a:p>
            <a:pPr algn="ctr">
              <a:lnSpc>
                <a:spcPts val="4480"/>
              </a:lnSpc>
            </a:pPr>
            <a:r>
              <a:rPr lang="en-US" sz="3200">
                <a:solidFill>
                  <a:srgbClr val="FFA46F"/>
                </a:solidFill>
                <a:latin typeface="Josefin Sans Regular"/>
              </a:rPr>
              <a:t> Trong thời đại số, hành vi thói quen người tiêu dùng đang có những thay đổi cơ bản, tìm kiếm các sản phẩm/dịch vụ giúp đời sống họ thuận tiện,</a:t>
            </a:r>
          </a:p>
          <a:p>
            <a:pPr algn="ctr">
              <a:lnSpc>
                <a:spcPts val="4480"/>
              </a:lnSpc>
            </a:pPr>
            <a:r>
              <a:rPr lang="en-US" sz="3200">
                <a:solidFill>
                  <a:srgbClr val="FFA46F"/>
                </a:solidFill>
                <a:latin typeface="Josefin Sans Regular"/>
              </a:rPr>
              <a:t> đơn giản hóa hơn.</a:t>
            </a:r>
          </a:p>
        </p:txBody>
      </p:sp>
      <p:sp>
        <p:nvSpPr>
          <p:cNvPr id="8" name="TextBox 8"/>
          <p:cNvSpPr txBox="1"/>
          <p:nvPr/>
        </p:nvSpPr>
        <p:spPr>
          <a:xfrm>
            <a:off x="8098646" y="3730625"/>
            <a:ext cx="10189354" cy="1801773"/>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M-Food được xây dựng là một thương hiệu với ứng dụng giao đồ ăn trực tuyến tiện lợi và hiệu quả không kém các thương hiệu lớn đã có từ trước. </a:t>
            </a:r>
          </a:p>
        </p:txBody>
      </p:sp>
      <p:sp>
        <p:nvSpPr>
          <p:cNvPr id="9" name="TextBox 9"/>
          <p:cNvSpPr txBox="1"/>
          <p:nvPr/>
        </p:nvSpPr>
        <p:spPr>
          <a:xfrm>
            <a:off x="8212107" y="6847046"/>
            <a:ext cx="9962432" cy="2411254"/>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Với giao diện người dùng trên ứng dụng thân thiện, dễ sử dụng, đảm bảo kết nối giữa người dùng, người bán và shipper cùng với hệ thống bảo mật thông tin chặt chẽ</a:t>
            </a:r>
          </a:p>
        </p:txBody>
      </p:sp>
    </p:spTree>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0" y="-988090"/>
            <a:ext cx="18288000" cy="4111700"/>
          </a:xfrm>
          <a:prstGeom prst="rect">
            <a:avLst/>
          </a:prstGeom>
        </p:spPr>
      </p:pic>
      <p:pic>
        <p:nvPicPr>
          <p:cNvPr id="3" name="Picture 3"/>
          <p:cNvPicPr>
            <a:picLocks noChangeAspect="1"/>
          </p:cNvPicPr>
          <p:nvPr/>
        </p:nvPicPr>
        <p:blipFill>
          <a:blip r:embed="rId4"/>
          <a:srcRect/>
          <a:stretch>
            <a:fillRect/>
          </a:stretch>
        </p:blipFill>
        <p:spPr>
          <a:xfrm>
            <a:off x="13449957" y="308610"/>
            <a:ext cx="4378065" cy="4378065"/>
          </a:xfrm>
          <a:prstGeom prst="rect">
            <a:avLst/>
          </a:prstGeom>
        </p:spPr>
      </p:pic>
      <p:pic>
        <p:nvPicPr>
          <p:cNvPr id="4" name="Picture 4"/>
          <p:cNvPicPr>
            <a:picLocks noChangeAspect="1"/>
          </p:cNvPicPr>
          <p:nvPr/>
        </p:nvPicPr>
        <p:blipFill>
          <a:blip r:embed="rId5"/>
          <a:srcRect/>
          <a:stretch>
            <a:fillRect/>
          </a:stretch>
        </p:blipFill>
        <p:spPr>
          <a:xfrm>
            <a:off x="12946610" y="4941792"/>
            <a:ext cx="5057907" cy="5057907"/>
          </a:xfrm>
          <a:prstGeom prst="rect">
            <a:avLst/>
          </a:prstGeom>
        </p:spPr>
      </p:pic>
      <p:pic>
        <p:nvPicPr>
          <p:cNvPr id="5" name="Picture 5"/>
          <p:cNvPicPr>
            <a:picLocks noChangeAspect="1"/>
          </p:cNvPicPr>
          <p:nvPr/>
        </p:nvPicPr>
        <p:blipFill>
          <a:blip r:embed="rId6"/>
          <a:srcRect/>
          <a:stretch>
            <a:fillRect/>
          </a:stretch>
        </p:blipFill>
        <p:spPr>
          <a:xfrm>
            <a:off x="7610250" y="4941792"/>
            <a:ext cx="5057907" cy="5057907"/>
          </a:xfrm>
          <a:prstGeom prst="rect">
            <a:avLst/>
          </a:prstGeom>
        </p:spPr>
      </p:pic>
      <p:sp>
        <p:nvSpPr>
          <p:cNvPr id="6" name="TextBox 6"/>
          <p:cNvSpPr txBox="1"/>
          <p:nvPr/>
        </p:nvSpPr>
        <p:spPr>
          <a:xfrm>
            <a:off x="272294" y="175260"/>
            <a:ext cx="12053937" cy="1573530"/>
          </a:xfrm>
          <a:prstGeom prst="rect">
            <a:avLst/>
          </a:prstGeom>
        </p:spPr>
        <p:txBody>
          <a:bodyPr lIns="0" tIns="0" rIns="0" bIns="0" rtlCol="0" anchor="t">
            <a:spAutoFit/>
          </a:bodyPr>
          <a:lstStyle/>
          <a:p>
            <a:pPr>
              <a:lnSpc>
                <a:spcPts val="6300"/>
              </a:lnSpc>
            </a:pPr>
            <a:r>
              <a:rPr lang="en-US" sz="4200" dirty="0">
                <a:solidFill>
                  <a:srgbClr val="FFFFFF"/>
                </a:solidFill>
                <a:latin typeface="Maven Pro Bold"/>
              </a:rPr>
              <a:t>Product competitors - </a:t>
            </a:r>
            <a:r>
              <a:rPr lang="en-US" sz="4200" dirty="0" err="1">
                <a:solidFill>
                  <a:srgbClr val="FFFFFF"/>
                </a:solidFill>
                <a:latin typeface="Maven Pro Bold"/>
              </a:rPr>
              <a:t>Cạnh</a:t>
            </a:r>
            <a:r>
              <a:rPr lang="en-US" sz="4200" dirty="0">
                <a:solidFill>
                  <a:srgbClr val="FFFFFF"/>
                </a:solidFill>
                <a:latin typeface="Maven Pro Bold"/>
              </a:rPr>
              <a:t> </a:t>
            </a:r>
            <a:r>
              <a:rPr lang="en-US" sz="4200" dirty="0" err="1">
                <a:solidFill>
                  <a:srgbClr val="FFFFFF"/>
                </a:solidFill>
                <a:latin typeface="Maven Pro Bold"/>
              </a:rPr>
              <a:t>tranh</a:t>
            </a:r>
            <a:r>
              <a:rPr lang="en-US" sz="4200" dirty="0">
                <a:solidFill>
                  <a:srgbClr val="FFFFFF"/>
                </a:solidFill>
                <a:latin typeface="Maven Pro Bold"/>
              </a:rPr>
              <a:t> </a:t>
            </a:r>
            <a:r>
              <a:rPr lang="en-US" sz="4200" dirty="0" err="1">
                <a:solidFill>
                  <a:srgbClr val="FFFFFF"/>
                </a:solidFill>
                <a:latin typeface="Maven Pro Bold"/>
              </a:rPr>
              <a:t>về</a:t>
            </a:r>
            <a:r>
              <a:rPr lang="en-US" sz="4200" dirty="0">
                <a:solidFill>
                  <a:srgbClr val="FFFFFF"/>
                </a:solidFill>
                <a:latin typeface="Maven Pro Bold"/>
              </a:rPr>
              <a:t> </a:t>
            </a:r>
            <a:r>
              <a:rPr lang="en-US" sz="4200" dirty="0" err="1">
                <a:solidFill>
                  <a:srgbClr val="FFFFFF"/>
                </a:solidFill>
                <a:latin typeface="Maven Pro Bold"/>
              </a:rPr>
              <a:t>sản</a:t>
            </a:r>
            <a:r>
              <a:rPr lang="en-US" sz="4200" dirty="0">
                <a:solidFill>
                  <a:srgbClr val="FFFFFF"/>
                </a:solidFill>
                <a:latin typeface="Maven Pro Bold"/>
              </a:rPr>
              <a:t> </a:t>
            </a:r>
            <a:r>
              <a:rPr lang="en-US" sz="4200" dirty="0" err="1">
                <a:solidFill>
                  <a:srgbClr val="FFFFFF"/>
                </a:solidFill>
                <a:latin typeface="Maven Pro Bold"/>
              </a:rPr>
              <a:t>phẩm</a:t>
            </a:r>
            <a:endParaRPr lang="en-US" sz="4200" dirty="0">
              <a:solidFill>
                <a:srgbClr val="FFFFFF"/>
              </a:solidFill>
              <a:latin typeface="Maven Pro Bold"/>
            </a:endParaRPr>
          </a:p>
          <a:p>
            <a:pPr>
              <a:lnSpc>
                <a:spcPts val="6300"/>
              </a:lnSpc>
            </a:pPr>
            <a:endParaRPr lang="en-US" sz="4200" dirty="0">
              <a:solidFill>
                <a:srgbClr val="FFFFFF"/>
              </a:solidFill>
              <a:latin typeface="Maven Pro Bold"/>
            </a:endParaRPr>
          </a:p>
        </p:txBody>
      </p:sp>
      <p:sp>
        <p:nvSpPr>
          <p:cNvPr id="7" name="TextBox 7"/>
          <p:cNvSpPr txBox="1"/>
          <p:nvPr/>
        </p:nvSpPr>
        <p:spPr>
          <a:xfrm>
            <a:off x="272294" y="1379220"/>
            <a:ext cx="12717685" cy="1192292"/>
          </a:xfrm>
          <a:prstGeom prst="rect">
            <a:avLst/>
          </a:prstGeom>
        </p:spPr>
        <p:txBody>
          <a:bodyPr wrap="square" lIns="0" tIns="0" rIns="0" bIns="0" rtlCol="0" anchor="t">
            <a:spAutoFit/>
          </a:bodyPr>
          <a:lstStyle/>
          <a:p>
            <a:pPr>
              <a:lnSpc>
                <a:spcPts val="4800"/>
              </a:lnSpc>
              <a:spcBef>
                <a:spcPct val="0"/>
              </a:spcBef>
            </a:pPr>
            <a:r>
              <a:rPr lang="en-US" sz="3200" dirty="0">
                <a:solidFill>
                  <a:srgbClr val="FFA46F"/>
                </a:solidFill>
                <a:latin typeface="Josefin Sans Regular"/>
              </a:rPr>
              <a:t>Do </a:t>
            </a:r>
            <a:r>
              <a:rPr lang="en-US" sz="3200" dirty="0" err="1">
                <a:solidFill>
                  <a:srgbClr val="FFA46F"/>
                </a:solidFill>
                <a:latin typeface="Josefin Sans Regular"/>
              </a:rPr>
              <a:t>dịch</a:t>
            </a:r>
            <a:r>
              <a:rPr lang="en-US" sz="3200" dirty="0">
                <a:solidFill>
                  <a:srgbClr val="FFA46F"/>
                </a:solidFill>
                <a:latin typeface="Josefin Sans Regular"/>
              </a:rPr>
              <a:t> </a:t>
            </a:r>
            <a:r>
              <a:rPr lang="en-US" sz="3200" dirty="0" err="1">
                <a:solidFill>
                  <a:srgbClr val="FFA46F"/>
                </a:solidFill>
                <a:latin typeface="Josefin Sans Regular"/>
              </a:rPr>
              <a:t>nên</a:t>
            </a:r>
            <a:r>
              <a:rPr lang="en-US" sz="3200" dirty="0">
                <a:solidFill>
                  <a:srgbClr val="FFA46F"/>
                </a:solidFill>
                <a:latin typeface="Josefin Sans Regular"/>
              </a:rPr>
              <a:t> </a:t>
            </a:r>
            <a:r>
              <a:rPr lang="en-US" sz="3200" dirty="0" err="1">
                <a:solidFill>
                  <a:srgbClr val="FFA46F"/>
                </a:solidFill>
                <a:latin typeface="Josefin Sans Regular"/>
              </a:rPr>
              <a:t>việc</a:t>
            </a:r>
            <a:r>
              <a:rPr lang="en-US" sz="3200" dirty="0">
                <a:solidFill>
                  <a:srgbClr val="FFA46F"/>
                </a:solidFill>
                <a:latin typeface="Josefin Sans Regular"/>
              </a:rPr>
              <a:t> </a:t>
            </a:r>
            <a:r>
              <a:rPr lang="en-US" sz="3200" dirty="0" err="1">
                <a:solidFill>
                  <a:srgbClr val="FFA46F"/>
                </a:solidFill>
                <a:latin typeface="Josefin Sans Regular"/>
              </a:rPr>
              <a:t>hạn</a:t>
            </a:r>
            <a:r>
              <a:rPr lang="en-US" sz="3200" dirty="0">
                <a:solidFill>
                  <a:srgbClr val="FFA46F"/>
                </a:solidFill>
                <a:latin typeface="Josefin Sans Regular"/>
              </a:rPr>
              <a:t> </a:t>
            </a:r>
            <a:r>
              <a:rPr lang="en-US" sz="3200" dirty="0" err="1">
                <a:solidFill>
                  <a:srgbClr val="FFA46F"/>
                </a:solidFill>
                <a:latin typeface="Josefin Sans Regular"/>
              </a:rPr>
              <a:t>chế</a:t>
            </a:r>
            <a:r>
              <a:rPr lang="en-US" sz="3200" dirty="0">
                <a:solidFill>
                  <a:srgbClr val="FFA46F"/>
                </a:solidFill>
                <a:latin typeface="Josefin Sans Regular"/>
              </a:rPr>
              <a:t> </a:t>
            </a:r>
            <a:r>
              <a:rPr lang="en-US" sz="3200" dirty="0" err="1">
                <a:solidFill>
                  <a:srgbClr val="FFA46F"/>
                </a:solidFill>
                <a:latin typeface="Josefin Sans Regular"/>
              </a:rPr>
              <a:t>đến</a:t>
            </a:r>
            <a:r>
              <a:rPr lang="en-US" sz="3200" dirty="0">
                <a:solidFill>
                  <a:srgbClr val="FFA46F"/>
                </a:solidFill>
                <a:latin typeface="Josefin Sans Regular"/>
              </a:rPr>
              <a:t> </a:t>
            </a:r>
            <a:r>
              <a:rPr lang="en-US" sz="3200" dirty="0" err="1">
                <a:solidFill>
                  <a:srgbClr val="FFA46F"/>
                </a:solidFill>
                <a:latin typeface="Josefin Sans Regular"/>
              </a:rPr>
              <a:t>nơi</a:t>
            </a:r>
            <a:r>
              <a:rPr lang="en-US" sz="3200" dirty="0">
                <a:solidFill>
                  <a:srgbClr val="FFA46F"/>
                </a:solidFill>
                <a:latin typeface="Josefin Sans Regular"/>
              </a:rPr>
              <a:t> </a:t>
            </a:r>
            <a:r>
              <a:rPr lang="en-US" sz="3200" dirty="0" err="1">
                <a:solidFill>
                  <a:srgbClr val="FFA46F"/>
                </a:solidFill>
                <a:latin typeface="Josefin Sans Regular"/>
              </a:rPr>
              <a:t>đông</a:t>
            </a:r>
            <a:r>
              <a:rPr lang="en-US" sz="3200" dirty="0">
                <a:solidFill>
                  <a:srgbClr val="FFA46F"/>
                </a:solidFill>
                <a:latin typeface="Josefin Sans Regular"/>
              </a:rPr>
              <a:t> </a:t>
            </a:r>
            <a:r>
              <a:rPr lang="en-US" sz="3200" dirty="0" err="1">
                <a:solidFill>
                  <a:srgbClr val="FFA46F"/>
                </a:solidFill>
                <a:latin typeface="Josefin Sans Regular"/>
              </a:rPr>
              <a:t>người</a:t>
            </a:r>
            <a:r>
              <a:rPr lang="en-US" sz="3200" dirty="0">
                <a:solidFill>
                  <a:srgbClr val="FFA46F"/>
                </a:solidFill>
                <a:latin typeface="Josefin Sans Regular"/>
              </a:rPr>
              <a:t> </a:t>
            </a:r>
            <a:r>
              <a:rPr lang="en-US" sz="3200" dirty="0" err="1">
                <a:solidFill>
                  <a:srgbClr val="FFA46F"/>
                </a:solidFill>
                <a:latin typeface="Josefin Sans Regular"/>
              </a:rPr>
              <a:t>đang</a:t>
            </a:r>
            <a:r>
              <a:rPr lang="en-US" sz="3200" dirty="0">
                <a:solidFill>
                  <a:srgbClr val="FFA46F"/>
                </a:solidFill>
                <a:latin typeface="Josefin Sans Regular"/>
              </a:rPr>
              <a:t> </a:t>
            </a:r>
            <a:r>
              <a:rPr lang="en-US" sz="3200" dirty="0" err="1">
                <a:solidFill>
                  <a:srgbClr val="FFA46F"/>
                </a:solidFill>
                <a:latin typeface="Josefin Sans Regular"/>
              </a:rPr>
              <a:t>được</a:t>
            </a:r>
            <a:r>
              <a:rPr lang="en-US" sz="3200" dirty="0">
                <a:solidFill>
                  <a:srgbClr val="FFA46F"/>
                </a:solidFill>
                <a:latin typeface="Josefin Sans Regular"/>
              </a:rPr>
              <a:t> </a:t>
            </a:r>
            <a:r>
              <a:rPr lang="en-US" sz="3200" dirty="0" err="1">
                <a:solidFill>
                  <a:srgbClr val="FFA46F"/>
                </a:solidFill>
                <a:latin typeface="Josefin Sans Regular"/>
              </a:rPr>
              <a:t>người</a:t>
            </a:r>
            <a:r>
              <a:rPr lang="en-US" sz="3200" dirty="0">
                <a:solidFill>
                  <a:srgbClr val="FFA46F"/>
                </a:solidFill>
                <a:latin typeface="Josefin Sans Regular"/>
              </a:rPr>
              <a:t> </a:t>
            </a:r>
            <a:r>
              <a:rPr lang="en-US" sz="3200" dirty="0" err="1">
                <a:solidFill>
                  <a:srgbClr val="FFA46F"/>
                </a:solidFill>
                <a:latin typeface="Josefin Sans Regular"/>
              </a:rPr>
              <a:t>dân</a:t>
            </a:r>
            <a:r>
              <a:rPr lang="en-US" sz="3200" dirty="0">
                <a:solidFill>
                  <a:srgbClr val="FFA46F"/>
                </a:solidFill>
                <a:latin typeface="Josefin Sans Regular"/>
              </a:rPr>
              <a:t> </a:t>
            </a:r>
            <a:r>
              <a:rPr lang="en-US" sz="3200" dirty="0" err="1">
                <a:solidFill>
                  <a:srgbClr val="FFA46F"/>
                </a:solidFill>
                <a:latin typeface="Josefin Sans Regular"/>
              </a:rPr>
              <a:t>ưu</a:t>
            </a:r>
            <a:r>
              <a:rPr lang="en-US" sz="3200" dirty="0">
                <a:solidFill>
                  <a:srgbClr val="FFA46F"/>
                </a:solidFill>
                <a:latin typeface="Josefin Sans Regular"/>
              </a:rPr>
              <a:t> </a:t>
            </a:r>
            <a:r>
              <a:rPr lang="en-US" sz="3200" dirty="0" err="1">
                <a:solidFill>
                  <a:srgbClr val="FFA46F"/>
                </a:solidFill>
                <a:latin typeface="Josefin Sans Regular"/>
              </a:rPr>
              <a:t>tiên</a:t>
            </a:r>
            <a:endParaRPr lang="en-US" sz="3200" dirty="0">
              <a:solidFill>
                <a:srgbClr val="FFA46F"/>
              </a:solidFill>
              <a:latin typeface="Josefin Sans Regular"/>
            </a:endParaRPr>
          </a:p>
        </p:txBody>
      </p:sp>
      <p:sp>
        <p:nvSpPr>
          <p:cNvPr id="8" name="TextBox 8"/>
          <p:cNvSpPr txBox="1"/>
          <p:nvPr/>
        </p:nvSpPr>
        <p:spPr>
          <a:xfrm>
            <a:off x="272294" y="3028359"/>
            <a:ext cx="13177662" cy="1192292"/>
          </a:xfrm>
          <a:prstGeom prst="rect">
            <a:avLst/>
          </a:prstGeom>
        </p:spPr>
        <p:txBody>
          <a:bodyPr lIns="0" tIns="0" rIns="0" bIns="0" rtlCol="0" anchor="t">
            <a:spAutoFit/>
          </a:bodyPr>
          <a:lstStyle/>
          <a:p>
            <a:pPr>
              <a:lnSpc>
                <a:spcPts val="4800"/>
              </a:lnSpc>
              <a:spcBef>
                <a:spcPct val="0"/>
              </a:spcBef>
            </a:pPr>
            <a:r>
              <a:rPr lang="en-US" sz="3200" dirty="0" err="1">
                <a:solidFill>
                  <a:srgbClr val="FFA46F"/>
                </a:solidFill>
                <a:latin typeface="Josefin Sans Regular"/>
              </a:rPr>
              <a:t>Khách</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 </a:t>
            </a:r>
            <a:r>
              <a:rPr lang="en-US" sz="3200" dirty="0" err="1">
                <a:solidFill>
                  <a:srgbClr val="FFA46F"/>
                </a:solidFill>
                <a:latin typeface="Josefin Sans Regular"/>
              </a:rPr>
              <a:t>không</a:t>
            </a:r>
            <a:r>
              <a:rPr lang="en-US" sz="3200" dirty="0">
                <a:solidFill>
                  <a:srgbClr val="FFA46F"/>
                </a:solidFill>
                <a:latin typeface="Josefin Sans Regular"/>
              </a:rPr>
              <a:t> </a:t>
            </a:r>
            <a:r>
              <a:rPr lang="en-US" sz="3200" dirty="0" err="1">
                <a:solidFill>
                  <a:srgbClr val="FFA46F"/>
                </a:solidFill>
                <a:latin typeface="Josefin Sans Regular"/>
              </a:rPr>
              <a:t>ăn</a:t>
            </a:r>
            <a:r>
              <a:rPr lang="en-US" sz="3200" dirty="0">
                <a:solidFill>
                  <a:srgbClr val="FFA46F"/>
                </a:solidFill>
                <a:latin typeface="Josefin Sans Regular"/>
              </a:rPr>
              <a:t> </a:t>
            </a:r>
            <a:r>
              <a:rPr lang="en-US" sz="3200" dirty="0" err="1">
                <a:solidFill>
                  <a:srgbClr val="FFA46F"/>
                </a:solidFill>
                <a:latin typeface="Josefin Sans Regular"/>
              </a:rPr>
              <a:t>ngay</a:t>
            </a:r>
            <a:r>
              <a:rPr lang="en-US" sz="3200" dirty="0">
                <a:solidFill>
                  <a:srgbClr val="FFA46F"/>
                </a:solidFill>
                <a:latin typeface="Josefin Sans Regular"/>
              </a:rPr>
              <a:t> </a:t>
            </a:r>
            <a:r>
              <a:rPr lang="en-US" sz="3200" dirty="0" err="1">
                <a:solidFill>
                  <a:srgbClr val="FFA46F"/>
                </a:solidFill>
                <a:latin typeface="Josefin Sans Regular"/>
              </a:rPr>
              <a:t>sau</a:t>
            </a:r>
            <a:r>
              <a:rPr lang="en-US" sz="3200" dirty="0">
                <a:solidFill>
                  <a:srgbClr val="FFA46F"/>
                </a:solidFill>
                <a:latin typeface="Josefin Sans Regular"/>
              </a:rPr>
              <a:t> </a:t>
            </a:r>
            <a:r>
              <a:rPr lang="en-US" sz="3200" dirty="0" err="1">
                <a:solidFill>
                  <a:srgbClr val="FFA46F"/>
                </a:solidFill>
                <a:latin typeface="Josefin Sans Regular"/>
              </a:rPr>
              <a:t>khi</a:t>
            </a:r>
            <a:r>
              <a:rPr lang="en-US" sz="3200" dirty="0">
                <a:solidFill>
                  <a:srgbClr val="FFA46F"/>
                </a:solidFill>
                <a:latin typeface="Josefin Sans Regular"/>
              </a:rPr>
              <a:t> </a:t>
            </a:r>
            <a:r>
              <a:rPr lang="en-US" sz="3200" dirty="0" err="1">
                <a:solidFill>
                  <a:srgbClr val="FFA46F"/>
                </a:solidFill>
                <a:latin typeface="Josefin Sans Regular"/>
              </a:rPr>
              <a:t>đầu</a:t>
            </a:r>
            <a:r>
              <a:rPr lang="en-US" sz="3200" dirty="0">
                <a:solidFill>
                  <a:srgbClr val="FFA46F"/>
                </a:solidFill>
                <a:latin typeface="Josefin Sans Regular"/>
              </a:rPr>
              <a:t> </a:t>
            </a:r>
            <a:r>
              <a:rPr lang="en-US" sz="3200" dirty="0" err="1">
                <a:solidFill>
                  <a:srgbClr val="FFA46F"/>
                </a:solidFill>
                <a:latin typeface="Josefin Sans Regular"/>
              </a:rPr>
              <a:t>bếp</a:t>
            </a:r>
            <a:r>
              <a:rPr lang="en-US" sz="3200" dirty="0">
                <a:solidFill>
                  <a:srgbClr val="FFA46F"/>
                </a:solidFill>
                <a:latin typeface="Josefin Sans Regular"/>
              </a:rPr>
              <a:t> </a:t>
            </a:r>
            <a:r>
              <a:rPr lang="en-US" sz="3200" dirty="0" err="1">
                <a:solidFill>
                  <a:srgbClr val="FFA46F"/>
                </a:solidFill>
                <a:latin typeface="Josefin Sans Regular"/>
              </a:rPr>
              <a:t>nấu</a:t>
            </a:r>
            <a:r>
              <a:rPr lang="en-US" sz="3200" dirty="0">
                <a:solidFill>
                  <a:srgbClr val="FFA46F"/>
                </a:solidFill>
                <a:latin typeface="Josefin Sans Regular"/>
              </a:rPr>
              <a:t>, </a:t>
            </a:r>
            <a:r>
              <a:rPr lang="en-US" sz="3200" dirty="0" err="1">
                <a:solidFill>
                  <a:srgbClr val="FFA46F"/>
                </a:solidFill>
                <a:latin typeface="Josefin Sans Regular"/>
              </a:rPr>
              <a:t>vì</a:t>
            </a:r>
            <a:r>
              <a:rPr lang="en-US" sz="3200" dirty="0">
                <a:solidFill>
                  <a:srgbClr val="FFA46F"/>
                </a:solidFill>
                <a:latin typeface="Josefin Sans Regular"/>
              </a:rPr>
              <a:t> </a:t>
            </a:r>
            <a:r>
              <a:rPr lang="en-US" sz="3200" dirty="0" err="1">
                <a:solidFill>
                  <a:srgbClr val="FFA46F"/>
                </a:solidFill>
                <a:latin typeface="Josefin Sans Regular"/>
              </a:rPr>
              <a:t>vậy</a:t>
            </a:r>
            <a:r>
              <a:rPr lang="en-US" sz="3200" dirty="0">
                <a:solidFill>
                  <a:srgbClr val="FFA46F"/>
                </a:solidFill>
                <a:latin typeface="Josefin Sans Regular"/>
              </a:rPr>
              <a:t> </a:t>
            </a:r>
            <a:r>
              <a:rPr lang="en-US" sz="3200" dirty="0" err="1">
                <a:solidFill>
                  <a:srgbClr val="FFA46F"/>
                </a:solidFill>
                <a:latin typeface="Josefin Sans Regular"/>
              </a:rPr>
              <a:t>nhà</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 </a:t>
            </a:r>
            <a:r>
              <a:rPr lang="en-US" sz="3200" dirty="0" err="1">
                <a:solidFill>
                  <a:srgbClr val="FFA46F"/>
                </a:solidFill>
                <a:latin typeface="Josefin Sans Regular"/>
              </a:rPr>
              <a:t>phải</a:t>
            </a:r>
            <a:r>
              <a:rPr lang="en-US" sz="3200" dirty="0">
                <a:solidFill>
                  <a:srgbClr val="FFA46F"/>
                </a:solidFill>
                <a:latin typeface="Josefin Sans Regular"/>
              </a:rPr>
              <a:t> </a:t>
            </a:r>
            <a:r>
              <a:rPr lang="en-US" sz="3200" dirty="0" err="1">
                <a:solidFill>
                  <a:srgbClr val="FFA46F"/>
                </a:solidFill>
                <a:latin typeface="Josefin Sans Regular"/>
              </a:rPr>
              <a:t>cực</a:t>
            </a:r>
            <a:r>
              <a:rPr lang="en-US" sz="3200" dirty="0">
                <a:solidFill>
                  <a:srgbClr val="FFA46F"/>
                </a:solidFill>
                <a:latin typeface="Josefin Sans Regular"/>
              </a:rPr>
              <a:t> </a:t>
            </a:r>
            <a:r>
              <a:rPr lang="en-US" sz="3200" dirty="0" err="1">
                <a:solidFill>
                  <a:srgbClr val="FFA46F"/>
                </a:solidFill>
                <a:latin typeface="Josefin Sans Regular"/>
              </a:rPr>
              <a:t>kỳ</a:t>
            </a:r>
            <a:r>
              <a:rPr lang="en-US" sz="3200" dirty="0">
                <a:solidFill>
                  <a:srgbClr val="FFA46F"/>
                </a:solidFill>
                <a:latin typeface="Josefin Sans Regular"/>
              </a:rPr>
              <a:t> </a:t>
            </a:r>
            <a:r>
              <a:rPr lang="en-US" sz="3200" dirty="0" err="1">
                <a:solidFill>
                  <a:srgbClr val="FFA46F"/>
                </a:solidFill>
                <a:latin typeface="Josefin Sans Regular"/>
              </a:rPr>
              <a:t>chú</a:t>
            </a:r>
            <a:r>
              <a:rPr lang="en-US" sz="3200" dirty="0">
                <a:solidFill>
                  <a:srgbClr val="FFA46F"/>
                </a:solidFill>
                <a:latin typeface="Josefin Sans Regular"/>
              </a:rPr>
              <a:t> </a:t>
            </a:r>
            <a:r>
              <a:rPr lang="en-US" sz="3200" dirty="0" err="1">
                <a:solidFill>
                  <a:srgbClr val="FFA46F"/>
                </a:solidFill>
                <a:latin typeface="Josefin Sans Regular"/>
              </a:rPr>
              <a:t>trọng</a:t>
            </a:r>
            <a:r>
              <a:rPr lang="en-US" sz="3200" dirty="0">
                <a:solidFill>
                  <a:srgbClr val="FFA46F"/>
                </a:solidFill>
                <a:latin typeface="Josefin Sans Regular"/>
              </a:rPr>
              <a:t> </a:t>
            </a:r>
            <a:r>
              <a:rPr lang="en-US" sz="3200" dirty="0" err="1">
                <a:solidFill>
                  <a:srgbClr val="FFA46F"/>
                </a:solidFill>
                <a:latin typeface="Josefin Sans Regular"/>
              </a:rPr>
              <a:t>đến</a:t>
            </a:r>
            <a:r>
              <a:rPr lang="en-US" sz="3200" dirty="0">
                <a:solidFill>
                  <a:srgbClr val="FFA46F"/>
                </a:solidFill>
                <a:latin typeface="Josefin Sans Regular"/>
              </a:rPr>
              <a:t> </a:t>
            </a:r>
            <a:r>
              <a:rPr lang="en-US" sz="3200" dirty="0" err="1">
                <a:solidFill>
                  <a:srgbClr val="FFA46F"/>
                </a:solidFill>
                <a:latin typeface="Josefin Sans Regular"/>
              </a:rPr>
              <a:t>quy</a:t>
            </a:r>
            <a:r>
              <a:rPr lang="en-US" sz="3200" dirty="0">
                <a:solidFill>
                  <a:srgbClr val="FFA46F"/>
                </a:solidFill>
                <a:latin typeface="Josefin Sans Regular"/>
              </a:rPr>
              <a:t> </a:t>
            </a:r>
            <a:r>
              <a:rPr lang="en-US" sz="3200" dirty="0" err="1">
                <a:solidFill>
                  <a:srgbClr val="FFA46F"/>
                </a:solidFill>
                <a:latin typeface="Josefin Sans Regular"/>
              </a:rPr>
              <a:t>trình</a:t>
            </a:r>
            <a:r>
              <a:rPr lang="en-US" sz="3200" dirty="0">
                <a:solidFill>
                  <a:srgbClr val="FFA46F"/>
                </a:solidFill>
                <a:latin typeface="Josefin Sans Regular"/>
              </a:rPr>
              <a:t> </a:t>
            </a:r>
            <a:r>
              <a:rPr lang="en-US" sz="3200" dirty="0" err="1">
                <a:solidFill>
                  <a:srgbClr val="FFA46F"/>
                </a:solidFill>
                <a:latin typeface="Josefin Sans Regular"/>
              </a:rPr>
              <a:t>đóng</a:t>
            </a:r>
            <a:r>
              <a:rPr lang="en-US" sz="3200" dirty="0">
                <a:solidFill>
                  <a:srgbClr val="FFA46F"/>
                </a:solidFill>
                <a:latin typeface="Josefin Sans Regular"/>
              </a:rPr>
              <a:t> </a:t>
            </a:r>
            <a:r>
              <a:rPr lang="en-US" sz="3200" dirty="0" err="1">
                <a:solidFill>
                  <a:srgbClr val="FFA46F"/>
                </a:solidFill>
                <a:latin typeface="Josefin Sans Regular"/>
              </a:rPr>
              <a:t>gói</a:t>
            </a:r>
            <a:r>
              <a:rPr lang="en-US" sz="3200" dirty="0">
                <a:solidFill>
                  <a:srgbClr val="FFA46F"/>
                </a:solidFill>
                <a:latin typeface="Josefin Sans Regular"/>
              </a:rPr>
              <a:t> </a:t>
            </a:r>
            <a:r>
              <a:rPr lang="en-US" sz="3200" dirty="0" err="1">
                <a:solidFill>
                  <a:srgbClr val="FFA46F"/>
                </a:solidFill>
                <a:latin typeface="Josefin Sans Regular"/>
              </a:rPr>
              <a:t>và</a:t>
            </a:r>
            <a:r>
              <a:rPr lang="en-US" sz="3200" dirty="0">
                <a:solidFill>
                  <a:srgbClr val="FFA46F"/>
                </a:solidFill>
                <a:latin typeface="Josefin Sans Regular"/>
              </a:rPr>
              <a:t> </a:t>
            </a:r>
            <a:r>
              <a:rPr lang="en-US" sz="3200" dirty="0" err="1">
                <a:solidFill>
                  <a:srgbClr val="FFA46F"/>
                </a:solidFill>
                <a:latin typeface="Josefin Sans Regular"/>
              </a:rPr>
              <a:t>vận</a:t>
            </a:r>
            <a:r>
              <a:rPr lang="en-US" sz="3200" dirty="0">
                <a:solidFill>
                  <a:srgbClr val="FFA46F"/>
                </a:solidFill>
                <a:latin typeface="Josefin Sans Regular"/>
              </a:rPr>
              <a:t> </a:t>
            </a:r>
            <a:r>
              <a:rPr lang="en-US" sz="3200" dirty="0" err="1">
                <a:solidFill>
                  <a:srgbClr val="FFA46F"/>
                </a:solidFill>
                <a:latin typeface="Josefin Sans Regular"/>
              </a:rPr>
              <a:t>chuyển</a:t>
            </a:r>
            <a:r>
              <a:rPr lang="en-US" sz="3200" dirty="0">
                <a:solidFill>
                  <a:srgbClr val="FFA46F"/>
                </a:solidFill>
                <a:latin typeface="Josefin Sans Regular"/>
              </a:rPr>
              <a:t>.</a:t>
            </a:r>
          </a:p>
        </p:txBody>
      </p:sp>
      <p:sp>
        <p:nvSpPr>
          <p:cNvPr id="9" name="TextBox 9"/>
          <p:cNvSpPr txBox="1"/>
          <p:nvPr/>
        </p:nvSpPr>
        <p:spPr>
          <a:xfrm>
            <a:off x="272294" y="5512145"/>
            <a:ext cx="7035394" cy="3020735"/>
          </a:xfrm>
          <a:prstGeom prst="rect">
            <a:avLst/>
          </a:prstGeom>
        </p:spPr>
        <p:txBody>
          <a:bodyPr lIns="0" tIns="0" rIns="0" bIns="0" rtlCol="0" anchor="t">
            <a:spAutoFit/>
          </a:bodyPr>
          <a:lstStyle/>
          <a:p>
            <a:pPr algn="just">
              <a:lnSpc>
                <a:spcPts val="4800"/>
              </a:lnSpc>
              <a:spcBef>
                <a:spcPct val="0"/>
              </a:spcBef>
            </a:pPr>
            <a:r>
              <a:rPr lang="en-US" sz="3200" dirty="0">
                <a:solidFill>
                  <a:srgbClr val="FFA46F"/>
                </a:solidFill>
                <a:latin typeface="Josefin Sans Regular"/>
              </a:rPr>
              <a:t>Do </a:t>
            </a:r>
            <a:r>
              <a:rPr lang="en-US" sz="3200" dirty="0" err="1">
                <a:solidFill>
                  <a:srgbClr val="FFA46F"/>
                </a:solidFill>
                <a:latin typeface="Josefin Sans Regular"/>
              </a:rPr>
              <a:t>đó</a:t>
            </a:r>
            <a:r>
              <a:rPr lang="en-US" sz="3200" dirty="0">
                <a:solidFill>
                  <a:srgbClr val="FFA46F"/>
                </a:solidFill>
                <a:latin typeface="Josefin Sans Regular"/>
              </a:rPr>
              <a:t>, </a:t>
            </a:r>
            <a:r>
              <a:rPr lang="en-US" sz="3200" dirty="0" err="1">
                <a:solidFill>
                  <a:srgbClr val="FFA46F"/>
                </a:solidFill>
                <a:latin typeface="Josefin Sans Regular"/>
              </a:rPr>
              <a:t>nhiều</a:t>
            </a:r>
            <a:r>
              <a:rPr lang="en-US" sz="3200" dirty="0">
                <a:solidFill>
                  <a:srgbClr val="FFA46F"/>
                </a:solidFill>
                <a:latin typeface="Josefin Sans Regular"/>
              </a:rPr>
              <a:t> </a:t>
            </a:r>
            <a:r>
              <a:rPr lang="en-US" sz="3200" dirty="0" err="1">
                <a:solidFill>
                  <a:srgbClr val="FFA46F"/>
                </a:solidFill>
                <a:latin typeface="Josefin Sans Regular"/>
              </a:rPr>
              <a:t>nhà</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 </a:t>
            </a:r>
            <a:r>
              <a:rPr lang="en-US" sz="3200" dirty="0" err="1">
                <a:solidFill>
                  <a:srgbClr val="FFA46F"/>
                </a:solidFill>
                <a:latin typeface="Josefin Sans Regular"/>
              </a:rPr>
              <a:t>lớn</a:t>
            </a:r>
            <a:r>
              <a:rPr lang="en-US" sz="3200" dirty="0">
                <a:solidFill>
                  <a:srgbClr val="FFA46F"/>
                </a:solidFill>
                <a:latin typeface="Josefin Sans Regular"/>
              </a:rPr>
              <a:t> </a:t>
            </a:r>
            <a:r>
              <a:rPr lang="en-US" sz="3200" dirty="0" err="1">
                <a:solidFill>
                  <a:srgbClr val="FFA46F"/>
                </a:solidFill>
                <a:latin typeface="Josefin Sans Regular"/>
              </a:rPr>
              <a:t>đã</a:t>
            </a:r>
            <a:r>
              <a:rPr lang="en-US" sz="3200" dirty="0">
                <a:solidFill>
                  <a:srgbClr val="FFA46F"/>
                </a:solidFill>
                <a:latin typeface="Josefin Sans Regular"/>
              </a:rPr>
              <a:t> </a:t>
            </a:r>
            <a:r>
              <a:rPr lang="en-US" sz="3200" dirty="0" err="1">
                <a:solidFill>
                  <a:srgbClr val="FFA46F"/>
                </a:solidFill>
                <a:latin typeface="Josefin Sans Regular"/>
              </a:rPr>
              <a:t>có</a:t>
            </a:r>
            <a:r>
              <a:rPr lang="en-US" sz="3200" dirty="0">
                <a:solidFill>
                  <a:srgbClr val="FFA46F"/>
                </a:solidFill>
                <a:latin typeface="Josefin Sans Regular"/>
              </a:rPr>
              <a:t> </a:t>
            </a:r>
            <a:r>
              <a:rPr lang="en-US" sz="3200" dirty="0" err="1">
                <a:solidFill>
                  <a:srgbClr val="FFA46F"/>
                </a:solidFill>
                <a:latin typeface="Josefin Sans Regular"/>
              </a:rPr>
              <a:t>đội</a:t>
            </a:r>
            <a:r>
              <a:rPr lang="en-US" sz="3200" dirty="0">
                <a:solidFill>
                  <a:srgbClr val="FFA46F"/>
                </a:solidFill>
                <a:latin typeface="Josefin Sans Regular"/>
              </a:rPr>
              <a:t> </a:t>
            </a:r>
            <a:r>
              <a:rPr lang="en-US" sz="3200" dirty="0" err="1">
                <a:solidFill>
                  <a:srgbClr val="FFA46F"/>
                </a:solidFill>
                <a:latin typeface="Josefin Sans Regular"/>
              </a:rPr>
              <a:t>ngũ</a:t>
            </a:r>
            <a:r>
              <a:rPr lang="en-US" sz="3200" dirty="0">
                <a:solidFill>
                  <a:srgbClr val="FFA46F"/>
                </a:solidFill>
                <a:latin typeface="Josefin Sans Regular"/>
              </a:rPr>
              <a:t> shipper </a:t>
            </a:r>
            <a:r>
              <a:rPr lang="en-US" sz="3200" dirty="0" err="1">
                <a:solidFill>
                  <a:srgbClr val="FFA46F"/>
                </a:solidFill>
                <a:latin typeface="Josefin Sans Regular"/>
              </a:rPr>
              <a:t>riêng</a:t>
            </a:r>
            <a:r>
              <a:rPr lang="en-US" sz="3200" dirty="0">
                <a:solidFill>
                  <a:srgbClr val="FFA46F"/>
                </a:solidFill>
                <a:latin typeface="Josefin Sans Regular"/>
              </a:rPr>
              <a:t> </a:t>
            </a:r>
            <a:r>
              <a:rPr lang="en-US" sz="3200" dirty="0" err="1">
                <a:solidFill>
                  <a:srgbClr val="FFA46F"/>
                </a:solidFill>
                <a:latin typeface="Josefin Sans Regular"/>
              </a:rPr>
              <a:t>của</a:t>
            </a:r>
            <a:r>
              <a:rPr lang="en-US" sz="3200" dirty="0">
                <a:solidFill>
                  <a:srgbClr val="FFA46F"/>
                </a:solidFill>
                <a:latin typeface="Josefin Sans Regular"/>
              </a:rPr>
              <a:t> </a:t>
            </a:r>
            <a:r>
              <a:rPr lang="en-US" sz="3200" dirty="0" err="1">
                <a:solidFill>
                  <a:srgbClr val="FFA46F"/>
                </a:solidFill>
                <a:latin typeface="Josefin Sans Regular"/>
              </a:rPr>
              <a:t>mình</a:t>
            </a:r>
            <a:r>
              <a:rPr lang="en-US" sz="3200" dirty="0">
                <a:solidFill>
                  <a:srgbClr val="FFA46F"/>
                </a:solidFill>
                <a:latin typeface="Josefin Sans Regular"/>
              </a:rPr>
              <a:t>, </a:t>
            </a:r>
            <a:r>
              <a:rPr lang="en-US" sz="3200" dirty="0" err="1">
                <a:solidFill>
                  <a:srgbClr val="FFA46F"/>
                </a:solidFill>
                <a:latin typeface="Josefin Sans Regular"/>
              </a:rPr>
              <a:t>vừa</a:t>
            </a:r>
            <a:r>
              <a:rPr lang="en-US" sz="3200" dirty="0">
                <a:solidFill>
                  <a:srgbClr val="FFA46F"/>
                </a:solidFill>
                <a:latin typeface="Josefin Sans Regular"/>
              </a:rPr>
              <a:t> </a:t>
            </a:r>
            <a:r>
              <a:rPr lang="en-US" sz="3200" dirty="0" err="1">
                <a:solidFill>
                  <a:srgbClr val="FFA46F"/>
                </a:solidFill>
                <a:latin typeface="Josefin Sans Regular"/>
              </a:rPr>
              <a:t>để</a:t>
            </a:r>
            <a:r>
              <a:rPr lang="en-US" sz="3200" dirty="0">
                <a:solidFill>
                  <a:srgbClr val="FFA46F"/>
                </a:solidFill>
                <a:latin typeface="Josefin Sans Regular"/>
              </a:rPr>
              <a:t> </a:t>
            </a:r>
            <a:r>
              <a:rPr lang="en-US" sz="3200" dirty="0" err="1">
                <a:solidFill>
                  <a:srgbClr val="FFA46F"/>
                </a:solidFill>
                <a:latin typeface="Josefin Sans Regular"/>
              </a:rPr>
              <a:t>đảm</a:t>
            </a:r>
            <a:r>
              <a:rPr lang="en-US" sz="3200" dirty="0">
                <a:solidFill>
                  <a:srgbClr val="FFA46F"/>
                </a:solidFill>
                <a:latin typeface="Josefin Sans Regular"/>
              </a:rPr>
              <a:t> </a:t>
            </a:r>
            <a:r>
              <a:rPr lang="en-US" sz="3200" dirty="0" err="1">
                <a:solidFill>
                  <a:srgbClr val="FFA46F"/>
                </a:solidFill>
                <a:latin typeface="Josefin Sans Regular"/>
              </a:rPr>
              <a:t>bảo</a:t>
            </a:r>
            <a:r>
              <a:rPr lang="en-US" sz="3200" dirty="0">
                <a:solidFill>
                  <a:srgbClr val="FFA46F"/>
                </a:solidFill>
                <a:latin typeface="Josefin Sans Regular"/>
              </a:rPr>
              <a:t> </a:t>
            </a:r>
            <a:r>
              <a:rPr lang="en-US" sz="3200" dirty="0" err="1">
                <a:solidFill>
                  <a:srgbClr val="FFA46F"/>
                </a:solidFill>
                <a:latin typeface="Josefin Sans Regular"/>
              </a:rPr>
              <a:t>độ</a:t>
            </a:r>
            <a:r>
              <a:rPr lang="en-US" sz="3200" dirty="0">
                <a:solidFill>
                  <a:srgbClr val="FFA46F"/>
                </a:solidFill>
                <a:latin typeface="Josefin Sans Regular"/>
              </a:rPr>
              <a:t> </a:t>
            </a:r>
            <a:r>
              <a:rPr lang="en-US" sz="3200" dirty="0" err="1">
                <a:solidFill>
                  <a:srgbClr val="FFA46F"/>
                </a:solidFill>
                <a:latin typeface="Josefin Sans Regular"/>
              </a:rPr>
              <a:t>phủ</a:t>
            </a:r>
            <a:r>
              <a:rPr lang="en-US" sz="3200" dirty="0">
                <a:solidFill>
                  <a:srgbClr val="FFA46F"/>
                </a:solidFill>
                <a:latin typeface="Josefin Sans Regular"/>
              </a:rPr>
              <a:t> </a:t>
            </a:r>
            <a:r>
              <a:rPr lang="en-US" sz="3200" dirty="0" err="1">
                <a:solidFill>
                  <a:srgbClr val="FFA46F"/>
                </a:solidFill>
                <a:latin typeface="Josefin Sans Regular"/>
              </a:rPr>
              <a:t>sóng</a:t>
            </a:r>
            <a:r>
              <a:rPr lang="en-US" sz="3200" dirty="0">
                <a:solidFill>
                  <a:srgbClr val="FFA46F"/>
                </a:solidFill>
                <a:latin typeface="Josefin Sans Regular"/>
              </a:rPr>
              <a:t> </a:t>
            </a:r>
            <a:r>
              <a:rPr lang="en-US" sz="3200" dirty="0" err="1">
                <a:solidFill>
                  <a:srgbClr val="FFA46F"/>
                </a:solidFill>
                <a:latin typeface="Josefin Sans Regular"/>
              </a:rPr>
              <a:t>của</a:t>
            </a:r>
            <a:r>
              <a:rPr lang="en-US" sz="3200" dirty="0">
                <a:solidFill>
                  <a:srgbClr val="FFA46F"/>
                </a:solidFill>
                <a:latin typeface="Josefin Sans Regular"/>
              </a:rPr>
              <a:t> </a:t>
            </a:r>
            <a:r>
              <a:rPr lang="en-US" sz="3200" dirty="0" err="1">
                <a:solidFill>
                  <a:srgbClr val="FFA46F"/>
                </a:solidFill>
                <a:latin typeface="Josefin Sans Regular"/>
              </a:rPr>
              <a:t>thương</a:t>
            </a:r>
            <a:r>
              <a:rPr lang="en-US" sz="3200" dirty="0">
                <a:solidFill>
                  <a:srgbClr val="FFA46F"/>
                </a:solidFill>
                <a:latin typeface="Josefin Sans Regular"/>
              </a:rPr>
              <a:t> </a:t>
            </a:r>
            <a:r>
              <a:rPr lang="en-US" sz="3200" dirty="0" err="1">
                <a:solidFill>
                  <a:srgbClr val="FFA46F"/>
                </a:solidFill>
                <a:latin typeface="Josefin Sans Regular"/>
              </a:rPr>
              <a:t>hiệu</a:t>
            </a:r>
            <a:r>
              <a:rPr lang="en-US" sz="3200" dirty="0">
                <a:solidFill>
                  <a:srgbClr val="FFA46F"/>
                </a:solidFill>
                <a:latin typeface="Josefin Sans Regular"/>
              </a:rPr>
              <a:t>, </a:t>
            </a:r>
            <a:r>
              <a:rPr lang="en-US" sz="3200" dirty="0" err="1">
                <a:solidFill>
                  <a:srgbClr val="FFA46F"/>
                </a:solidFill>
                <a:latin typeface="Josefin Sans Regular"/>
              </a:rPr>
              <a:t>vừa</a:t>
            </a:r>
            <a:r>
              <a:rPr lang="en-US" sz="3200" dirty="0">
                <a:solidFill>
                  <a:srgbClr val="FFA46F"/>
                </a:solidFill>
                <a:latin typeface="Josefin Sans Regular"/>
              </a:rPr>
              <a:t> </a:t>
            </a:r>
            <a:r>
              <a:rPr lang="en-US" sz="3200" dirty="0" err="1">
                <a:solidFill>
                  <a:srgbClr val="FFA46F"/>
                </a:solidFill>
                <a:latin typeface="Josefin Sans Regular"/>
              </a:rPr>
              <a:t>tăng</a:t>
            </a:r>
            <a:r>
              <a:rPr lang="en-US" sz="3200" dirty="0">
                <a:solidFill>
                  <a:srgbClr val="FFA46F"/>
                </a:solidFill>
                <a:latin typeface="Josefin Sans Regular"/>
              </a:rPr>
              <a:t> </a:t>
            </a:r>
            <a:r>
              <a:rPr lang="en-US" sz="3200" dirty="0" err="1">
                <a:solidFill>
                  <a:srgbClr val="FFA46F"/>
                </a:solidFill>
                <a:latin typeface="Josefin Sans Regular"/>
              </a:rPr>
              <a:t>độ</a:t>
            </a:r>
            <a:r>
              <a:rPr lang="en-US" sz="3200" dirty="0">
                <a:solidFill>
                  <a:srgbClr val="FFA46F"/>
                </a:solidFill>
                <a:latin typeface="Josefin Sans Regular"/>
              </a:rPr>
              <a:t> tin </a:t>
            </a:r>
            <a:r>
              <a:rPr lang="en-US" sz="3200" dirty="0" err="1">
                <a:solidFill>
                  <a:srgbClr val="FFA46F"/>
                </a:solidFill>
                <a:latin typeface="Josefin Sans Regular"/>
              </a:rPr>
              <a:t>tưởng</a:t>
            </a:r>
            <a:r>
              <a:rPr lang="en-US" sz="3200" dirty="0">
                <a:solidFill>
                  <a:srgbClr val="FFA46F"/>
                </a:solidFill>
                <a:latin typeface="Josefin Sans Regular"/>
              </a:rPr>
              <a:t> </a:t>
            </a:r>
            <a:r>
              <a:rPr lang="en-US" sz="3200" dirty="0" err="1">
                <a:solidFill>
                  <a:srgbClr val="FFA46F"/>
                </a:solidFill>
                <a:latin typeface="Josefin Sans Regular"/>
              </a:rPr>
              <a:t>và</a:t>
            </a:r>
            <a:r>
              <a:rPr lang="en-US" sz="3200" dirty="0">
                <a:solidFill>
                  <a:srgbClr val="FFA46F"/>
                </a:solidFill>
                <a:latin typeface="Josefin Sans Regular"/>
              </a:rPr>
              <a:t> </a:t>
            </a:r>
            <a:r>
              <a:rPr lang="en-US" sz="3200" dirty="0" err="1">
                <a:solidFill>
                  <a:srgbClr val="FFA46F"/>
                </a:solidFill>
                <a:latin typeface="Josefin Sans Regular"/>
              </a:rPr>
              <a:t>trải</a:t>
            </a:r>
            <a:r>
              <a:rPr lang="en-US" sz="3200" dirty="0">
                <a:solidFill>
                  <a:srgbClr val="FFA46F"/>
                </a:solidFill>
                <a:latin typeface="Josefin Sans Regular"/>
              </a:rPr>
              <a:t> </a:t>
            </a:r>
            <a:r>
              <a:rPr lang="en-US" sz="3200" dirty="0" err="1">
                <a:solidFill>
                  <a:srgbClr val="FFA46F"/>
                </a:solidFill>
                <a:latin typeface="Josefin Sans Regular"/>
              </a:rPr>
              <a:t>nghiệm</a:t>
            </a:r>
            <a:r>
              <a:rPr lang="en-US" sz="3200" dirty="0">
                <a:solidFill>
                  <a:srgbClr val="FFA46F"/>
                </a:solidFill>
                <a:latin typeface="Josefin Sans Regular"/>
              </a:rPr>
              <a:t> </a:t>
            </a:r>
            <a:r>
              <a:rPr lang="en-US" sz="3200" dirty="0" err="1">
                <a:solidFill>
                  <a:srgbClr val="FFA46F"/>
                </a:solidFill>
                <a:latin typeface="Josefin Sans Regular"/>
              </a:rPr>
              <a:t>độc</a:t>
            </a:r>
            <a:r>
              <a:rPr lang="en-US" sz="3200" dirty="0">
                <a:solidFill>
                  <a:srgbClr val="FFA46F"/>
                </a:solidFill>
                <a:latin typeface="Josefin Sans Regular"/>
              </a:rPr>
              <a:t> </a:t>
            </a:r>
            <a:r>
              <a:rPr lang="en-US" sz="3200" dirty="0" err="1">
                <a:solidFill>
                  <a:srgbClr val="FFA46F"/>
                </a:solidFill>
                <a:latin typeface="Josefin Sans Regular"/>
              </a:rPr>
              <a:t>quyền</a:t>
            </a:r>
            <a:r>
              <a:rPr lang="en-US" sz="3200" dirty="0">
                <a:solidFill>
                  <a:srgbClr val="FFA46F"/>
                </a:solidFill>
                <a:latin typeface="Josefin Sans Regular"/>
              </a:rPr>
              <a:t> </a:t>
            </a:r>
            <a:r>
              <a:rPr lang="en-US" sz="3200" dirty="0" err="1">
                <a:solidFill>
                  <a:srgbClr val="FFA46F"/>
                </a:solidFill>
                <a:latin typeface="Josefin Sans Regular"/>
              </a:rPr>
              <a:t>của</a:t>
            </a:r>
            <a:r>
              <a:rPr lang="en-US" sz="3200" dirty="0">
                <a:solidFill>
                  <a:srgbClr val="FFA46F"/>
                </a:solidFill>
                <a:latin typeface="Josefin Sans Regular"/>
              </a:rPr>
              <a:t> </a:t>
            </a:r>
            <a:r>
              <a:rPr lang="en-US" sz="3200" dirty="0" err="1">
                <a:solidFill>
                  <a:srgbClr val="FFA46F"/>
                </a:solidFill>
                <a:latin typeface="Josefin Sans Regular"/>
              </a:rPr>
              <a:t>khách</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a:t>
            </a:r>
          </a:p>
        </p:txBody>
      </p:sp>
    </p:spTree>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909647"/>
            <a:chOff x="0" y="0"/>
            <a:chExt cx="6882110" cy="718635"/>
          </a:xfrm>
        </p:grpSpPr>
        <p:sp>
          <p:nvSpPr>
            <p:cNvPr id="3" name="Freeform 3"/>
            <p:cNvSpPr/>
            <p:nvPr/>
          </p:nvSpPr>
          <p:spPr>
            <a:xfrm>
              <a:off x="0" y="0"/>
              <a:ext cx="6882110" cy="718635"/>
            </a:xfrm>
            <a:custGeom>
              <a:avLst/>
              <a:gdLst/>
              <a:ahLst/>
              <a:cxnLst/>
              <a:rect l="l" t="t" r="r" b="b"/>
              <a:pathLst>
                <a:path w="6882110" h="718635">
                  <a:moveTo>
                    <a:pt x="0" y="0"/>
                  </a:moveTo>
                  <a:lnTo>
                    <a:pt x="6882110" y="0"/>
                  </a:lnTo>
                  <a:lnTo>
                    <a:pt x="6882110" y="718635"/>
                  </a:lnTo>
                  <a:lnTo>
                    <a:pt x="0" y="718635"/>
                  </a:lnTo>
                  <a:close/>
                </a:path>
              </a:pathLst>
            </a:custGeom>
            <a:solidFill>
              <a:srgbClr val="FFA46F"/>
            </a:solidFill>
          </p:spPr>
        </p:sp>
      </p:grpSp>
      <p:pic>
        <p:nvPicPr>
          <p:cNvPr id="4" name="Picture 4"/>
          <p:cNvPicPr>
            <a:picLocks noChangeAspect="1"/>
          </p:cNvPicPr>
          <p:nvPr/>
        </p:nvPicPr>
        <p:blipFill>
          <a:blip r:embed="rId2"/>
          <a:srcRect t="403" b="24884"/>
          <a:stretch>
            <a:fillRect/>
          </a:stretch>
        </p:blipFill>
        <p:spPr>
          <a:xfrm>
            <a:off x="8841807" y="1909647"/>
            <a:ext cx="9446193" cy="3811021"/>
          </a:xfrm>
          <a:prstGeom prst="rect">
            <a:avLst/>
          </a:prstGeom>
        </p:spPr>
      </p:pic>
      <p:pic>
        <p:nvPicPr>
          <p:cNvPr id="5" name="Picture 5"/>
          <p:cNvPicPr>
            <a:picLocks noChangeAspect="1"/>
          </p:cNvPicPr>
          <p:nvPr/>
        </p:nvPicPr>
        <p:blipFill>
          <a:blip r:embed="rId3"/>
          <a:srcRect/>
          <a:stretch>
            <a:fillRect/>
          </a:stretch>
        </p:blipFill>
        <p:spPr>
          <a:xfrm>
            <a:off x="13721668" y="5720668"/>
            <a:ext cx="4566332" cy="4566332"/>
          </a:xfrm>
          <a:prstGeom prst="rect">
            <a:avLst/>
          </a:prstGeom>
        </p:spPr>
      </p:pic>
      <p:pic>
        <p:nvPicPr>
          <p:cNvPr id="6" name="Picture 6"/>
          <p:cNvPicPr>
            <a:picLocks noChangeAspect="1"/>
          </p:cNvPicPr>
          <p:nvPr/>
        </p:nvPicPr>
        <p:blipFill>
          <a:blip r:embed="rId4"/>
          <a:srcRect t="292" r="15924" b="292"/>
          <a:stretch>
            <a:fillRect/>
          </a:stretch>
        </p:blipFill>
        <p:spPr>
          <a:xfrm>
            <a:off x="7904757" y="5720668"/>
            <a:ext cx="5816910" cy="4566332"/>
          </a:xfrm>
          <a:prstGeom prst="rect">
            <a:avLst/>
          </a:prstGeom>
        </p:spPr>
      </p:pic>
      <p:sp>
        <p:nvSpPr>
          <p:cNvPr id="7" name="TextBox 7"/>
          <p:cNvSpPr txBox="1"/>
          <p:nvPr/>
        </p:nvSpPr>
        <p:spPr>
          <a:xfrm>
            <a:off x="838636" y="541020"/>
            <a:ext cx="17259300" cy="986809"/>
          </a:xfrm>
          <a:prstGeom prst="rect">
            <a:avLst/>
          </a:prstGeom>
        </p:spPr>
        <p:txBody>
          <a:bodyPr lIns="0" tIns="0" rIns="0" bIns="0" rtlCol="0" anchor="t">
            <a:spAutoFit/>
          </a:bodyPr>
          <a:lstStyle/>
          <a:p>
            <a:pPr>
              <a:lnSpc>
                <a:spcPts val="7680"/>
              </a:lnSpc>
            </a:pPr>
            <a:r>
              <a:rPr lang="en-US" sz="6399" dirty="0">
                <a:solidFill>
                  <a:srgbClr val="FFFFFF"/>
                </a:solidFill>
                <a:latin typeface="Josefin Sans Regular Bold" panose="020B0604020202020204" charset="-93"/>
              </a:rPr>
              <a:t>Generic c</a:t>
            </a:r>
            <a:r>
              <a:rPr lang="en-US" sz="6400" dirty="0">
                <a:solidFill>
                  <a:srgbClr val="FFFFFF"/>
                </a:solidFill>
                <a:latin typeface="Josefin Sans Regular Bold" panose="020B0604020202020204" charset="-93"/>
              </a:rPr>
              <a:t>ompetitors - </a:t>
            </a:r>
            <a:r>
              <a:rPr lang="en-US" sz="6400" dirty="0" err="1">
                <a:solidFill>
                  <a:srgbClr val="FFFFFF"/>
                </a:solidFill>
                <a:latin typeface="Josefin Sans Regular Bold" panose="020B0604020202020204" charset="-93"/>
              </a:rPr>
              <a:t>Cạnh</a:t>
            </a:r>
            <a:r>
              <a:rPr lang="en-US" sz="6400" dirty="0">
                <a:solidFill>
                  <a:srgbClr val="FFFFFF"/>
                </a:solidFill>
                <a:latin typeface="Josefin Sans Regular Bold" panose="020B0604020202020204" charset="-93"/>
              </a:rPr>
              <a:t> </a:t>
            </a:r>
            <a:r>
              <a:rPr lang="en-US" sz="6400" dirty="0" err="1">
                <a:solidFill>
                  <a:srgbClr val="FFFFFF"/>
                </a:solidFill>
                <a:latin typeface="Josefin Sans Regular Bold" panose="020B0604020202020204" charset="-93"/>
              </a:rPr>
              <a:t>tranh</a:t>
            </a:r>
            <a:r>
              <a:rPr lang="en-US" sz="6400" dirty="0">
                <a:solidFill>
                  <a:srgbClr val="FFFFFF"/>
                </a:solidFill>
                <a:latin typeface="Josefin Sans Regular Bold" panose="020B0604020202020204" charset="-93"/>
              </a:rPr>
              <a:t> </a:t>
            </a:r>
            <a:r>
              <a:rPr lang="en-US" sz="6400" dirty="0" err="1">
                <a:solidFill>
                  <a:srgbClr val="FFFFFF"/>
                </a:solidFill>
                <a:latin typeface="Josefin Sans Regular Bold" panose="020B0604020202020204" charset="-93"/>
              </a:rPr>
              <a:t>chung</a:t>
            </a:r>
            <a:endParaRPr lang="en-US" sz="6400" dirty="0">
              <a:solidFill>
                <a:srgbClr val="FFFFFF"/>
              </a:solidFill>
              <a:latin typeface="Josefin Sans Regular Bold" panose="020B0604020202020204" charset="-93"/>
            </a:endParaRPr>
          </a:p>
        </p:txBody>
      </p:sp>
      <p:sp>
        <p:nvSpPr>
          <p:cNvPr id="8" name="TextBox 8"/>
          <p:cNvSpPr txBox="1"/>
          <p:nvPr/>
        </p:nvSpPr>
        <p:spPr>
          <a:xfrm>
            <a:off x="655552" y="2437136"/>
            <a:ext cx="7677836" cy="3020735"/>
          </a:xfrm>
          <a:prstGeom prst="rect">
            <a:avLst/>
          </a:prstGeom>
        </p:spPr>
        <p:txBody>
          <a:bodyPr lIns="0" tIns="0" rIns="0" bIns="0" rtlCol="0" anchor="t">
            <a:spAutoFit/>
          </a:bodyPr>
          <a:lstStyle/>
          <a:p>
            <a:pPr algn="ctr">
              <a:lnSpc>
                <a:spcPts val="4800"/>
              </a:lnSpc>
              <a:spcBef>
                <a:spcPct val="0"/>
              </a:spcBef>
            </a:pPr>
            <a:r>
              <a:rPr lang="en-US" sz="3200" dirty="0" err="1">
                <a:solidFill>
                  <a:srgbClr val="FFA46F"/>
                </a:solidFill>
                <a:latin typeface="Josefin Sans Regular"/>
              </a:rPr>
              <a:t>Coopmart</a:t>
            </a:r>
            <a:r>
              <a:rPr lang="en-US" sz="3200" dirty="0">
                <a:solidFill>
                  <a:srgbClr val="FFA46F"/>
                </a:solidFill>
                <a:latin typeface="Josefin Sans Regular"/>
              </a:rPr>
              <a:t> hay </a:t>
            </a:r>
            <a:r>
              <a:rPr lang="en-US" sz="3200" dirty="0" err="1">
                <a:solidFill>
                  <a:srgbClr val="FFA46F"/>
                </a:solidFill>
                <a:latin typeface="Josefin Sans Regular"/>
              </a:rPr>
              <a:t>BigC</a:t>
            </a:r>
            <a:r>
              <a:rPr lang="en-US" sz="3200" dirty="0">
                <a:solidFill>
                  <a:srgbClr val="FFA46F"/>
                </a:solidFill>
                <a:latin typeface="Josefin Sans Regular"/>
              </a:rPr>
              <a:t> </a:t>
            </a:r>
            <a:r>
              <a:rPr lang="en-US" sz="3200" dirty="0" err="1">
                <a:solidFill>
                  <a:srgbClr val="FFA46F"/>
                </a:solidFill>
                <a:latin typeface="Josefin Sans Regular"/>
              </a:rPr>
              <a:t>cung</a:t>
            </a:r>
            <a:r>
              <a:rPr lang="en-US" sz="3200" dirty="0">
                <a:solidFill>
                  <a:srgbClr val="FFA46F"/>
                </a:solidFill>
                <a:latin typeface="Josefin Sans Regular"/>
              </a:rPr>
              <a:t> </a:t>
            </a:r>
            <a:r>
              <a:rPr lang="en-US" sz="3200" dirty="0" err="1">
                <a:solidFill>
                  <a:srgbClr val="FFA46F"/>
                </a:solidFill>
                <a:latin typeface="Josefin Sans Regular"/>
              </a:rPr>
              <a:t>cấp</a:t>
            </a:r>
            <a:r>
              <a:rPr lang="en-US" sz="3200" dirty="0">
                <a:solidFill>
                  <a:srgbClr val="FFA46F"/>
                </a:solidFill>
                <a:latin typeface="Josefin Sans Regular"/>
              </a:rPr>
              <a:t> </a:t>
            </a:r>
            <a:r>
              <a:rPr lang="en-US" sz="3200" dirty="0" err="1">
                <a:solidFill>
                  <a:srgbClr val="FFA46F"/>
                </a:solidFill>
                <a:latin typeface="Josefin Sans Regular"/>
              </a:rPr>
              <a:t>mọi</a:t>
            </a:r>
            <a:r>
              <a:rPr lang="en-US" sz="3200" dirty="0">
                <a:solidFill>
                  <a:srgbClr val="FFA46F"/>
                </a:solidFill>
                <a:latin typeface="Josefin Sans Regular"/>
              </a:rPr>
              <a:t> </a:t>
            </a:r>
            <a:r>
              <a:rPr lang="en-US" sz="3200" dirty="0" err="1">
                <a:solidFill>
                  <a:srgbClr val="FFA46F"/>
                </a:solidFill>
                <a:latin typeface="Josefin Sans Regular"/>
              </a:rPr>
              <a:t>mặt</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 </a:t>
            </a:r>
            <a:r>
              <a:rPr lang="en-US" sz="3200" dirty="0" err="1">
                <a:solidFill>
                  <a:srgbClr val="FFA46F"/>
                </a:solidFill>
                <a:latin typeface="Josefin Sans Regular"/>
              </a:rPr>
              <a:t>có</a:t>
            </a:r>
            <a:r>
              <a:rPr lang="en-US" sz="3200" dirty="0">
                <a:solidFill>
                  <a:srgbClr val="FFA46F"/>
                </a:solidFill>
                <a:latin typeface="Josefin Sans Regular"/>
              </a:rPr>
              <a:t> </a:t>
            </a:r>
            <a:r>
              <a:rPr lang="en-US" sz="3200" dirty="0" err="1">
                <a:solidFill>
                  <a:srgbClr val="FFA46F"/>
                </a:solidFill>
                <a:latin typeface="Josefin Sans Regular"/>
              </a:rPr>
              <a:t>trong</a:t>
            </a:r>
            <a:r>
              <a:rPr lang="en-US" sz="3200" dirty="0">
                <a:solidFill>
                  <a:srgbClr val="FFA46F"/>
                </a:solidFill>
                <a:latin typeface="Josefin Sans Regular"/>
              </a:rPr>
              <a:t> </a:t>
            </a:r>
            <a:r>
              <a:rPr lang="en-US" sz="3200" dirty="0" err="1">
                <a:solidFill>
                  <a:srgbClr val="FFA46F"/>
                </a:solidFill>
                <a:latin typeface="Josefin Sans Regular"/>
              </a:rPr>
              <a:t>hệ</a:t>
            </a:r>
            <a:r>
              <a:rPr lang="en-US" sz="3200" dirty="0">
                <a:solidFill>
                  <a:srgbClr val="FFA46F"/>
                </a:solidFill>
                <a:latin typeface="Josefin Sans Regular"/>
              </a:rPr>
              <a:t> </a:t>
            </a:r>
            <a:r>
              <a:rPr lang="en-US" sz="3200" dirty="0" err="1">
                <a:solidFill>
                  <a:srgbClr val="FFA46F"/>
                </a:solidFill>
                <a:latin typeface="Josefin Sans Regular"/>
              </a:rPr>
              <a:t>thống</a:t>
            </a:r>
            <a:r>
              <a:rPr lang="en-US" sz="3200" dirty="0">
                <a:solidFill>
                  <a:srgbClr val="FFA46F"/>
                </a:solidFill>
                <a:latin typeface="Josefin Sans Regular"/>
              </a:rPr>
              <a:t> </a:t>
            </a:r>
            <a:r>
              <a:rPr lang="en-US" sz="3200" dirty="0" err="1">
                <a:solidFill>
                  <a:srgbClr val="FFA46F"/>
                </a:solidFill>
                <a:latin typeface="Josefin Sans Regular"/>
              </a:rPr>
              <a:t>của</a:t>
            </a:r>
            <a:r>
              <a:rPr lang="en-US" sz="3200" dirty="0">
                <a:solidFill>
                  <a:srgbClr val="FFA46F"/>
                </a:solidFill>
                <a:latin typeface="Josefin Sans Regular"/>
              </a:rPr>
              <a:t> </a:t>
            </a:r>
            <a:r>
              <a:rPr lang="en-US" sz="3200" dirty="0" err="1">
                <a:solidFill>
                  <a:srgbClr val="FFA46F"/>
                </a:solidFill>
                <a:latin typeface="Josefin Sans Regular"/>
              </a:rPr>
              <a:t>họ</a:t>
            </a:r>
            <a:r>
              <a:rPr lang="en-US" sz="3200" dirty="0">
                <a:solidFill>
                  <a:srgbClr val="FFA46F"/>
                </a:solidFill>
                <a:latin typeface="Josefin Sans Regular"/>
              </a:rPr>
              <a:t>, </a:t>
            </a:r>
            <a:r>
              <a:rPr lang="en-US" sz="3200" dirty="0" err="1">
                <a:solidFill>
                  <a:srgbClr val="FFA46F"/>
                </a:solidFill>
                <a:latin typeface="Josefin Sans Regular"/>
              </a:rPr>
              <a:t>từ</a:t>
            </a:r>
            <a:r>
              <a:rPr lang="en-US" sz="3200" dirty="0">
                <a:solidFill>
                  <a:srgbClr val="FFA46F"/>
                </a:solidFill>
                <a:latin typeface="Josefin Sans Regular"/>
              </a:rPr>
              <a:t> </a:t>
            </a:r>
            <a:r>
              <a:rPr lang="en-US" sz="3200" dirty="0" err="1">
                <a:solidFill>
                  <a:srgbClr val="FFA46F"/>
                </a:solidFill>
                <a:latin typeface="Josefin Sans Regular"/>
              </a:rPr>
              <a:t>đồ</a:t>
            </a:r>
            <a:r>
              <a:rPr lang="en-US" sz="3200" dirty="0">
                <a:solidFill>
                  <a:srgbClr val="FFA46F"/>
                </a:solidFill>
                <a:latin typeface="Josefin Sans Regular"/>
              </a:rPr>
              <a:t> </a:t>
            </a:r>
            <a:r>
              <a:rPr lang="en-US" sz="3200" dirty="0" err="1">
                <a:solidFill>
                  <a:srgbClr val="FFA46F"/>
                </a:solidFill>
                <a:latin typeface="Josefin Sans Regular"/>
              </a:rPr>
              <a:t>gia</a:t>
            </a:r>
            <a:r>
              <a:rPr lang="en-US" sz="3200" dirty="0">
                <a:solidFill>
                  <a:srgbClr val="FFA46F"/>
                </a:solidFill>
                <a:latin typeface="Josefin Sans Regular"/>
              </a:rPr>
              <a:t> </a:t>
            </a:r>
            <a:r>
              <a:rPr lang="en-US" sz="3200" dirty="0" err="1">
                <a:solidFill>
                  <a:srgbClr val="FFA46F"/>
                </a:solidFill>
                <a:latin typeface="Josefin Sans Regular"/>
              </a:rPr>
              <a:t>dụng</a:t>
            </a:r>
            <a:r>
              <a:rPr lang="en-US" sz="3200" dirty="0">
                <a:solidFill>
                  <a:srgbClr val="FFA46F"/>
                </a:solidFill>
                <a:latin typeface="Josefin Sans Regular"/>
              </a:rPr>
              <a:t>, </a:t>
            </a:r>
            <a:r>
              <a:rPr lang="en-US" sz="3200" dirty="0" err="1">
                <a:solidFill>
                  <a:srgbClr val="FFA46F"/>
                </a:solidFill>
                <a:latin typeface="Josefin Sans Regular"/>
              </a:rPr>
              <a:t>các</a:t>
            </a:r>
            <a:r>
              <a:rPr lang="en-US" sz="3200" dirty="0">
                <a:solidFill>
                  <a:srgbClr val="FFA46F"/>
                </a:solidFill>
                <a:latin typeface="Josefin Sans Regular"/>
              </a:rPr>
              <a:t> </a:t>
            </a:r>
            <a:r>
              <a:rPr lang="en-US" sz="3200" dirty="0" err="1">
                <a:solidFill>
                  <a:srgbClr val="FFA46F"/>
                </a:solidFill>
                <a:latin typeface="Josefin Sans Regular"/>
              </a:rPr>
              <a:t>mặt</a:t>
            </a:r>
            <a:r>
              <a:rPr lang="en-US" sz="3200" dirty="0">
                <a:solidFill>
                  <a:srgbClr val="FFA46F"/>
                </a:solidFill>
                <a:latin typeface="Josefin Sans Regular"/>
              </a:rPr>
              <a:t> </a:t>
            </a:r>
            <a:r>
              <a:rPr lang="en-US" sz="3200" dirty="0" err="1">
                <a:solidFill>
                  <a:srgbClr val="FFA46F"/>
                </a:solidFill>
                <a:latin typeface="Josefin Sans Regular"/>
              </a:rPr>
              <a:t>hàng</a:t>
            </a:r>
            <a:r>
              <a:rPr lang="en-US" sz="3200" dirty="0">
                <a:solidFill>
                  <a:srgbClr val="FFA46F"/>
                </a:solidFill>
                <a:latin typeface="Josefin Sans Regular"/>
              </a:rPr>
              <a:t> </a:t>
            </a:r>
            <a:r>
              <a:rPr lang="en-US" sz="3200" dirty="0" err="1">
                <a:solidFill>
                  <a:srgbClr val="FFA46F"/>
                </a:solidFill>
                <a:latin typeface="Josefin Sans Regular"/>
              </a:rPr>
              <a:t>tươi</a:t>
            </a:r>
            <a:r>
              <a:rPr lang="en-US" sz="3200" dirty="0">
                <a:solidFill>
                  <a:srgbClr val="FFA46F"/>
                </a:solidFill>
                <a:latin typeface="Josefin Sans Regular"/>
              </a:rPr>
              <a:t> </a:t>
            </a:r>
            <a:r>
              <a:rPr lang="en-US" sz="3200" dirty="0" err="1">
                <a:solidFill>
                  <a:srgbClr val="FFA46F"/>
                </a:solidFill>
                <a:latin typeface="Josefin Sans Regular"/>
              </a:rPr>
              <a:t>sống</a:t>
            </a:r>
            <a:r>
              <a:rPr lang="en-US" sz="3200" dirty="0">
                <a:solidFill>
                  <a:srgbClr val="FFA46F"/>
                </a:solidFill>
                <a:latin typeface="Josefin Sans Regular"/>
              </a:rPr>
              <a:t> </a:t>
            </a:r>
            <a:r>
              <a:rPr lang="en-US" sz="3200" dirty="0" err="1">
                <a:solidFill>
                  <a:srgbClr val="FFA46F"/>
                </a:solidFill>
                <a:latin typeface="Josefin Sans Regular"/>
              </a:rPr>
              <a:t>như</a:t>
            </a:r>
            <a:r>
              <a:rPr lang="en-US" sz="3200" dirty="0">
                <a:solidFill>
                  <a:srgbClr val="FFA46F"/>
                </a:solidFill>
                <a:latin typeface="Josefin Sans Regular"/>
              </a:rPr>
              <a:t> </a:t>
            </a:r>
            <a:r>
              <a:rPr lang="en-US" sz="3200" dirty="0" err="1">
                <a:solidFill>
                  <a:srgbClr val="FFA46F"/>
                </a:solidFill>
                <a:latin typeface="Josefin Sans Regular"/>
              </a:rPr>
              <a:t>rau</a:t>
            </a:r>
            <a:r>
              <a:rPr lang="en-US" sz="3200" dirty="0">
                <a:solidFill>
                  <a:srgbClr val="FFA46F"/>
                </a:solidFill>
                <a:latin typeface="Josefin Sans Regular"/>
              </a:rPr>
              <a:t>, </a:t>
            </a:r>
            <a:r>
              <a:rPr lang="en-US" sz="3200" dirty="0" err="1">
                <a:solidFill>
                  <a:srgbClr val="FFA46F"/>
                </a:solidFill>
                <a:latin typeface="Josefin Sans Regular"/>
              </a:rPr>
              <a:t>củ</a:t>
            </a:r>
            <a:r>
              <a:rPr lang="en-US" sz="3200" dirty="0">
                <a:solidFill>
                  <a:srgbClr val="FFA46F"/>
                </a:solidFill>
                <a:latin typeface="Josefin Sans Regular"/>
              </a:rPr>
              <a:t>, </a:t>
            </a:r>
            <a:r>
              <a:rPr lang="en-US" sz="3200" dirty="0" err="1">
                <a:solidFill>
                  <a:srgbClr val="FFA46F"/>
                </a:solidFill>
                <a:latin typeface="Josefin Sans Regular"/>
              </a:rPr>
              <a:t>các</a:t>
            </a:r>
            <a:r>
              <a:rPr lang="en-US" sz="3200" dirty="0">
                <a:solidFill>
                  <a:srgbClr val="FFA46F"/>
                </a:solidFill>
                <a:latin typeface="Josefin Sans Regular"/>
              </a:rPr>
              <a:t> </a:t>
            </a:r>
            <a:r>
              <a:rPr lang="en-US" sz="3200" dirty="0" err="1">
                <a:solidFill>
                  <a:srgbClr val="FFA46F"/>
                </a:solidFill>
                <a:latin typeface="Josefin Sans Regular"/>
              </a:rPr>
              <a:t>nguyên</a:t>
            </a:r>
            <a:r>
              <a:rPr lang="en-US" sz="3200" dirty="0">
                <a:solidFill>
                  <a:srgbClr val="FFA46F"/>
                </a:solidFill>
                <a:latin typeface="Josefin Sans Regular"/>
              </a:rPr>
              <a:t> </a:t>
            </a:r>
            <a:r>
              <a:rPr lang="en-US" sz="3200" dirty="0" err="1">
                <a:solidFill>
                  <a:srgbClr val="FFA46F"/>
                </a:solidFill>
                <a:latin typeface="Josefin Sans Regular"/>
              </a:rPr>
              <a:t>liệu</a:t>
            </a:r>
            <a:r>
              <a:rPr lang="en-US" sz="3200" dirty="0">
                <a:solidFill>
                  <a:srgbClr val="FFA46F"/>
                </a:solidFill>
                <a:latin typeface="Josefin Sans Regular"/>
              </a:rPr>
              <a:t> </a:t>
            </a:r>
            <a:r>
              <a:rPr lang="en-US" sz="3200" dirty="0" err="1">
                <a:solidFill>
                  <a:srgbClr val="FFA46F"/>
                </a:solidFill>
                <a:latin typeface="Josefin Sans Regular"/>
              </a:rPr>
              <a:t>chế</a:t>
            </a:r>
            <a:r>
              <a:rPr lang="en-US" sz="3200" dirty="0">
                <a:solidFill>
                  <a:srgbClr val="FFA46F"/>
                </a:solidFill>
                <a:latin typeface="Josefin Sans Regular"/>
              </a:rPr>
              <a:t> </a:t>
            </a:r>
            <a:r>
              <a:rPr lang="en-US" sz="3200" dirty="0" err="1">
                <a:solidFill>
                  <a:srgbClr val="FFA46F"/>
                </a:solidFill>
                <a:latin typeface="Josefin Sans Regular"/>
              </a:rPr>
              <a:t>biến</a:t>
            </a:r>
            <a:r>
              <a:rPr lang="en-US" sz="3200" dirty="0">
                <a:solidFill>
                  <a:srgbClr val="FFA46F"/>
                </a:solidFill>
                <a:latin typeface="Josefin Sans Regular"/>
              </a:rPr>
              <a:t>… hay </a:t>
            </a:r>
            <a:r>
              <a:rPr lang="en-US" sz="3200" dirty="0" err="1">
                <a:solidFill>
                  <a:srgbClr val="FFA46F"/>
                </a:solidFill>
                <a:latin typeface="Josefin Sans Regular"/>
              </a:rPr>
              <a:t>các</a:t>
            </a:r>
            <a:r>
              <a:rPr lang="en-US" sz="3200" dirty="0">
                <a:solidFill>
                  <a:srgbClr val="FFA46F"/>
                </a:solidFill>
                <a:latin typeface="Josefin Sans Regular"/>
              </a:rPr>
              <a:t> </a:t>
            </a:r>
            <a:r>
              <a:rPr lang="en-US" sz="3200" dirty="0" err="1">
                <a:solidFill>
                  <a:srgbClr val="FFA46F"/>
                </a:solidFill>
                <a:latin typeface="Josefin Sans Regular"/>
              </a:rPr>
              <a:t>đồ</a:t>
            </a:r>
            <a:r>
              <a:rPr lang="en-US" sz="3200" dirty="0">
                <a:solidFill>
                  <a:srgbClr val="FFA46F"/>
                </a:solidFill>
                <a:latin typeface="Josefin Sans Regular"/>
              </a:rPr>
              <a:t> </a:t>
            </a:r>
            <a:r>
              <a:rPr lang="en-US" sz="3200" dirty="0" err="1">
                <a:solidFill>
                  <a:srgbClr val="FFA46F"/>
                </a:solidFill>
                <a:latin typeface="Josefin Sans Regular"/>
              </a:rPr>
              <a:t>ăn</a:t>
            </a:r>
            <a:r>
              <a:rPr lang="en-US" sz="3200" dirty="0">
                <a:solidFill>
                  <a:srgbClr val="FFA46F"/>
                </a:solidFill>
                <a:latin typeface="Josefin Sans Regular"/>
              </a:rPr>
              <a:t> </a:t>
            </a:r>
            <a:r>
              <a:rPr lang="en-US" sz="3200" dirty="0" err="1">
                <a:solidFill>
                  <a:srgbClr val="FFA46F"/>
                </a:solidFill>
                <a:latin typeface="Josefin Sans Regular"/>
              </a:rPr>
              <a:t>đã</a:t>
            </a:r>
            <a:r>
              <a:rPr lang="en-US" sz="3200" dirty="0">
                <a:solidFill>
                  <a:srgbClr val="FFA46F"/>
                </a:solidFill>
                <a:latin typeface="Josefin Sans Regular"/>
              </a:rPr>
              <a:t> </a:t>
            </a:r>
            <a:r>
              <a:rPr lang="en-US" sz="3200" dirty="0" err="1">
                <a:solidFill>
                  <a:srgbClr val="FFA46F"/>
                </a:solidFill>
                <a:latin typeface="Josefin Sans Regular"/>
              </a:rPr>
              <a:t>được</a:t>
            </a:r>
            <a:r>
              <a:rPr lang="en-US" sz="3200" dirty="0">
                <a:solidFill>
                  <a:srgbClr val="FFA46F"/>
                </a:solidFill>
                <a:latin typeface="Josefin Sans Regular"/>
              </a:rPr>
              <a:t> </a:t>
            </a:r>
            <a:r>
              <a:rPr lang="en-US" sz="3200" dirty="0" err="1">
                <a:solidFill>
                  <a:srgbClr val="FFA46F"/>
                </a:solidFill>
                <a:latin typeface="Josefin Sans Regular"/>
              </a:rPr>
              <a:t>chế</a:t>
            </a:r>
            <a:r>
              <a:rPr lang="en-US" sz="3200" dirty="0">
                <a:solidFill>
                  <a:srgbClr val="FFA46F"/>
                </a:solidFill>
                <a:latin typeface="Josefin Sans Regular"/>
              </a:rPr>
              <a:t> </a:t>
            </a:r>
            <a:r>
              <a:rPr lang="en-US" sz="3200" dirty="0" err="1">
                <a:solidFill>
                  <a:srgbClr val="FFA46F"/>
                </a:solidFill>
                <a:latin typeface="Josefin Sans Regular"/>
              </a:rPr>
              <a:t>biến</a:t>
            </a:r>
            <a:r>
              <a:rPr lang="en-US" sz="3200" dirty="0">
                <a:solidFill>
                  <a:srgbClr val="FFA46F"/>
                </a:solidFill>
                <a:latin typeface="Josefin Sans Regular"/>
              </a:rPr>
              <a:t> </a:t>
            </a:r>
          </a:p>
        </p:txBody>
      </p:sp>
    </p:spTree>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3C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868"/>
          <a:stretch>
            <a:fillRect/>
          </a:stretch>
        </p:blipFill>
        <p:spPr>
          <a:xfrm>
            <a:off x="8045807" y="0"/>
            <a:ext cx="10660196" cy="5384553"/>
          </a:xfrm>
          <a:prstGeom prst="rect">
            <a:avLst/>
          </a:prstGeom>
        </p:spPr>
      </p:pic>
      <p:grpSp>
        <p:nvGrpSpPr>
          <p:cNvPr id="3" name="Group 3"/>
          <p:cNvGrpSpPr/>
          <p:nvPr/>
        </p:nvGrpSpPr>
        <p:grpSpPr>
          <a:xfrm>
            <a:off x="-673198" y="7586303"/>
            <a:ext cx="19142127" cy="11059829"/>
            <a:chOff x="0" y="0"/>
            <a:chExt cx="6475238" cy="3741226"/>
          </a:xfrm>
        </p:grpSpPr>
        <p:sp>
          <p:nvSpPr>
            <p:cNvPr id="4" name="Freeform 4"/>
            <p:cNvSpPr/>
            <p:nvPr/>
          </p:nvSpPr>
          <p:spPr>
            <a:xfrm>
              <a:off x="0" y="0"/>
              <a:ext cx="6475238" cy="3741226"/>
            </a:xfrm>
            <a:custGeom>
              <a:avLst/>
              <a:gdLst/>
              <a:ahLst/>
              <a:cxnLst/>
              <a:rect l="l" t="t" r="r" b="b"/>
              <a:pathLst>
                <a:path w="6475238" h="3741226">
                  <a:moveTo>
                    <a:pt x="0" y="0"/>
                  </a:moveTo>
                  <a:lnTo>
                    <a:pt x="6475238" y="0"/>
                  </a:lnTo>
                  <a:lnTo>
                    <a:pt x="6475238" y="3741226"/>
                  </a:lnTo>
                  <a:lnTo>
                    <a:pt x="0" y="3741226"/>
                  </a:lnTo>
                  <a:close/>
                </a:path>
              </a:pathLst>
            </a:custGeom>
            <a:solidFill>
              <a:srgbClr val="FFA46F"/>
            </a:solidFill>
          </p:spPr>
        </p:sp>
      </p:grpSp>
      <p:pic>
        <p:nvPicPr>
          <p:cNvPr id="5" name="Picture 5"/>
          <p:cNvPicPr>
            <a:picLocks noChangeAspect="1"/>
          </p:cNvPicPr>
          <p:nvPr/>
        </p:nvPicPr>
        <p:blipFill>
          <a:blip r:embed="rId3"/>
          <a:srcRect/>
          <a:stretch>
            <a:fillRect/>
          </a:stretch>
        </p:blipFill>
        <p:spPr>
          <a:xfrm>
            <a:off x="12965373" y="5377001"/>
            <a:ext cx="4909999" cy="4909999"/>
          </a:xfrm>
          <a:prstGeom prst="rect">
            <a:avLst/>
          </a:prstGeom>
        </p:spPr>
      </p:pic>
      <p:pic>
        <p:nvPicPr>
          <p:cNvPr id="6" name="Picture 6"/>
          <p:cNvPicPr>
            <a:picLocks noChangeAspect="1"/>
          </p:cNvPicPr>
          <p:nvPr/>
        </p:nvPicPr>
        <p:blipFill>
          <a:blip r:embed="rId4"/>
          <a:srcRect/>
          <a:stretch>
            <a:fillRect/>
          </a:stretch>
        </p:blipFill>
        <p:spPr>
          <a:xfrm>
            <a:off x="8045807" y="5384553"/>
            <a:ext cx="4919567" cy="4919567"/>
          </a:xfrm>
          <a:prstGeom prst="rect">
            <a:avLst/>
          </a:prstGeom>
        </p:spPr>
      </p:pic>
      <p:sp>
        <p:nvSpPr>
          <p:cNvPr id="7" name="TextBox 7"/>
          <p:cNvSpPr txBox="1"/>
          <p:nvPr/>
        </p:nvSpPr>
        <p:spPr>
          <a:xfrm>
            <a:off x="286924" y="8016619"/>
            <a:ext cx="7232677" cy="1523494"/>
          </a:xfrm>
          <a:prstGeom prst="rect">
            <a:avLst/>
          </a:prstGeom>
        </p:spPr>
        <p:txBody>
          <a:bodyPr lIns="0" tIns="0" rIns="0" bIns="0" rtlCol="0" anchor="t">
            <a:spAutoFit/>
          </a:bodyPr>
          <a:lstStyle/>
          <a:p>
            <a:pPr>
              <a:lnSpc>
                <a:spcPts val="5980"/>
              </a:lnSpc>
            </a:pPr>
            <a:r>
              <a:rPr lang="en-US" sz="4600" dirty="0">
                <a:solidFill>
                  <a:srgbClr val="FFFFFF"/>
                </a:solidFill>
                <a:latin typeface="Josefin Sans Regular Bold" panose="020B0604020202020204" charset="-93"/>
              </a:rPr>
              <a:t>Total Budget competitors - </a:t>
            </a:r>
            <a:r>
              <a:rPr lang="en-US" sz="4600" dirty="0" err="1">
                <a:solidFill>
                  <a:srgbClr val="FFFFFF"/>
                </a:solidFill>
                <a:latin typeface="Josefin Sans Regular Bold" panose="020B0604020202020204" charset="-93"/>
              </a:rPr>
              <a:t>Cạnh</a:t>
            </a:r>
            <a:r>
              <a:rPr lang="en-US" sz="4600" dirty="0">
                <a:solidFill>
                  <a:srgbClr val="FFFFFF"/>
                </a:solidFill>
                <a:latin typeface="Josefin Sans Regular Bold" panose="020B0604020202020204" charset="-93"/>
              </a:rPr>
              <a:t> </a:t>
            </a:r>
            <a:r>
              <a:rPr lang="en-US" sz="4600" dirty="0" err="1">
                <a:solidFill>
                  <a:srgbClr val="FFFFFF"/>
                </a:solidFill>
                <a:latin typeface="Josefin Sans Regular Bold" panose="020B0604020202020204" charset="-93"/>
              </a:rPr>
              <a:t>tranh</a:t>
            </a:r>
            <a:r>
              <a:rPr lang="en-US" sz="4600" dirty="0">
                <a:solidFill>
                  <a:srgbClr val="FFFFFF"/>
                </a:solidFill>
                <a:latin typeface="Josefin Sans Regular Bold" panose="020B0604020202020204" charset="-93"/>
              </a:rPr>
              <a:t> </a:t>
            </a:r>
            <a:r>
              <a:rPr lang="en-US" sz="4600" dirty="0" err="1">
                <a:solidFill>
                  <a:srgbClr val="FFFFFF"/>
                </a:solidFill>
                <a:latin typeface="Josefin Sans Regular Bold" panose="020B0604020202020204" charset="-93"/>
              </a:rPr>
              <a:t>về</a:t>
            </a:r>
            <a:r>
              <a:rPr lang="en-US" sz="4600" dirty="0">
                <a:solidFill>
                  <a:srgbClr val="FFFFFF"/>
                </a:solidFill>
                <a:latin typeface="Josefin Sans Regular Bold" panose="020B0604020202020204" charset="-93"/>
              </a:rPr>
              <a:t> chi </a:t>
            </a:r>
            <a:r>
              <a:rPr lang="en-US" sz="4600" dirty="0" err="1">
                <a:solidFill>
                  <a:srgbClr val="FFFFFF"/>
                </a:solidFill>
                <a:latin typeface="Josefin Sans Regular Bold" panose="020B0604020202020204" charset="-93"/>
              </a:rPr>
              <a:t>phí</a:t>
            </a:r>
            <a:endParaRPr lang="en-US" sz="4600" dirty="0">
              <a:solidFill>
                <a:srgbClr val="FFFFFF"/>
              </a:solidFill>
              <a:latin typeface="Josefin Sans Regular Bold" panose="020B0604020202020204" charset="-93"/>
            </a:endParaRPr>
          </a:p>
        </p:txBody>
      </p:sp>
      <p:sp>
        <p:nvSpPr>
          <p:cNvPr id="8" name="TextBox 8"/>
          <p:cNvSpPr txBox="1"/>
          <p:nvPr/>
        </p:nvSpPr>
        <p:spPr>
          <a:xfrm>
            <a:off x="23872" y="281023"/>
            <a:ext cx="7758781" cy="2411254"/>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Trong các dịp sale đặc biệt như 10.10, 11.11, 12.12, 24.12… các ứng dụng giao đồ ăn cũng tung ra các ưu đãi, các voucher khuyến mãi</a:t>
            </a:r>
          </a:p>
        </p:txBody>
      </p:sp>
      <p:sp>
        <p:nvSpPr>
          <p:cNvPr id="9" name="TextBox 9"/>
          <p:cNvSpPr txBox="1"/>
          <p:nvPr/>
        </p:nvSpPr>
        <p:spPr>
          <a:xfrm>
            <a:off x="23872" y="3997279"/>
            <a:ext cx="7758781" cy="1801773"/>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Cũng có trường hợp các ứng dụng giao hàng này hợp tác quảng bá trên nền tảng của nhau như Momo và Baemin</a:t>
            </a:r>
          </a:p>
        </p:txBody>
      </p:sp>
    </p:spTree>
  </p:cSld>
  <p:clrMapOvr>
    <a:masterClrMapping/>
  </p:clrMapOvr>
  <p:transition spd="med">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5284" y="1009650"/>
            <a:ext cx="6640338" cy="1113930"/>
          </a:xfrm>
          <a:prstGeom prst="rect">
            <a:avLst/>
          </a:prstGeom>
        </p:spPr>
        <p:txBody>
          <a:bodyPr lIns="0" tIns="0" rIns="0" bIns="0" rtlCol="0" anchor="t">
            <a:spAutoFit/>
          </a:bodyPr>
          <a:lstStyle/>
          <a:p>
            <a:pPr algn="ctr">
              <a:lnSpc>
                <a:spcPts val="8621"/>
              </a:lnSpc>
            </a:pPr>
            <a:r>
              <a:rPr lang="en-US" sz="7184">
                <a:solidFill>
                  <a:srgbClr val="FFFFFF"/>
                </a:solidFill>
                <a:latin typeface="Josefin Sans Regular Bold"/>
              </a:rPr>
              <a:t>6. Customer</a:t>
            </a:r>
          </a:p>
        </p:txBody>
      </p:sp>
      <p:pic>
        <p:nvPicPr>
          <p:cNvPr id="3" name="Picture 3"/>
          <p:cNvPicPr>
            <a:picLocks noChangeAspect="1"/>
          </p:cNvPicPr>
          <p:nvPr/>
        </p:nvPicPr>
        <p:blipFill>
          <a:blip r:embed="rId2"/>
          <a:srcRect t="2069" b="2069"/>
          <a:stretch>
            <a:fillRect/>
          </a:stretch>
        </p:blipFill>
        <p:spPr>
          <a:xfrm>
            <a:off x="1028700" y="1514961"/>
            <a:ext cx="16709567" cy="8469477"/>
          </a:xfrm>
          <a:prstGeom prst="rect">
            <a:avLst/>
          </a:prstGeom>
        </p:spPr>
      </p:pic>
      <p:sp>
        <p:nvSpPr>
          <p:cNvPr id="4" name="TextBox 4"/>
          <p:cNvSpPr txBox="1"/>
          <p:nvPr/>
        </p:nvSpPr>
        <p:spPr>
          <a:xfrm>
            <a:off x="228600" y="33090"/>
            <a:ext cx="17219890" cy="1533525"/>
          </a:xfrm>
          <a:prstGeom prst="rect">
            <a:avLst/>
          </a:prstGeom>
        </p:spPr>
        <p:txBody>
          <a:bodyPr wrap="square" lIns="0" tIns="0" rIns="0" bIns="0" rtlCol="0" anchor="t">
            <a:spAutoFit/>
          </a:bodyPr>
          <a:lstStyle/>
          <a:p>
            <a:pPr algn="ctr">
              <a:lnSpc>
                <a:spcPts val="12599"/>
              </a:lnSpc>
            </a:pPr>
            <a:r>
              <a:rPr lang="en-US" sz="9000" dirty="0">
                <a:solidFill>
                  <a:srgbClr val="CA6E3F"/>
                </a:solidFill>
                <a:latin typeface="Noto Serif Display Black"/>
              </a:rPr>
              <a:t>III. Micro Environment</a:t>
            </a:r>
          </a:p>
        </p:txBody>
      </p:sp>
    </p:spTree>
  </p:cSld>
  <p:clrMapOvr>
    <a:masterClrMapping/>
  </p:clrMapOvr>
  <p:transition spd="med">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01356" y="0"/>
            <a:ext cx="10486644" cy="2917423"/>
            <a:chOff x="0" y="0"/>
            <a:chExt cx="10850664" cy="3018695"/>
          </a:xfrm>
        </p:grpSpPr>
        <p:sp>
          <p:nvSpPr>
            <p:cNvPr id="3" name="Freeform 3"/>
            <p:cNvSpPr/>
            <p:nvPr/>
          </p:nvSpPr>
          <p:spPr>
            <a:xfrm>
              <a:off x="0" y="0"/>
              <a:ext cx="10850665" cy="3018695"/>
            </a:xfrm>
            <a:custGeom>
              <a:avLst/>
              <a:gdLst/>
              <a:ahLst/>
              <a:cxnLst/>
              <a:rect l="l" t="t" r="r" b="b"/>
              <a:pathLst>
                <a:path w="10850665" h="3018695">
                  <a:moveTo>
                    <a:pt x="0" y="0"/>
                  </a:moveTo>
                  <a:lnTo>
                    <a:pt x="10850665" y="0"/>
                  </a:lnTo>
                  <a:lnTo>
                    <a:pt x="10850665" y="3018695"/>
                  </a:lnTo>
                  <a:lnTo>
                    <a:pt x="0" y="3018695"/>
                  </a:lnTo>
                  <a:close/>
                </a:path>
              </a:pathLst>
            </a:custGeom>
            <a:solidFill>
              <a:srgbClr val="FFA46F"/>
            </a:solidFill>
          </p:spPr>
        </p:sp>
      </p:grpSp>
      <p:grpSp>
        <p:nvGrpSpPr>
          <p:cNvPr id="4" name="Group 4"/>
          <p:cNvGrpSpPr/>
          <p:nvPr/>
        </p:nvGrpSpPr>
        <p:grpSpPr>
          <a:xfrm>
            <a:off x="0" y="0"/>
            <a:ext cx="7801356" cy="10287000"/>
            <a:chOff x="0" y="0"/>
            <a:chExt cx="10401808" cy="13716000"/>
          </a:xfrm>
        </p:grpSpPr>
        <p:pic>
          <p:nvPicPr>
            <p:cNvPr id="5" name="Picture 5"/>
            <p:cNvPicPr>
              <a:picLocks noChangeAspect="1"/>
            </p:cNvPicPr>
            <p:nvPr/>
          </p:nvPicPr>
          <p:blipFill>
            <a:blip r:embed="rId2"/>
            <a:srcRect t="414" r="49861" b="414"/>
            <a:stretch>
              <a:fillRect/>
            </a:stretch>
          </p:blipFill>
          <p:spPr>
            <a:xfrm>
              <a:off x="0" y="0"/>
              <a:ext cx="10401808" cy="13716000"/>
            </a:xfrm>
            <a:prstGeom prst="rect">
              <a:avLst/>
            </a:prstGeom>
          </p:spPr>
        </p:pic>
      </p:grpSp>
      <p:sp>
        <p:nvSpPr>
          <p:cNvPr id="6" name="TextBox 6"/>
          <p:cNvSpPr txBox="1"/>
          <p:nvPr/>
        </p:nvSpPr>
        <p:spPr>
          <a:xfrm>
            <a:off x="9144000" y="971032"/>
            <a:ext cx="10270346" cy="975360"/>
          </a:xfrm>
          <a:prstGeom prst="rect">
            <a:avLst/>
          </a:prstGeom>
        </p:spPr>
        <p:txBody>
          <a:bodyPr lIns="0" tIns="0" rIns="0" bIns="0" rtlCol="0" anchor="t">
            <a:spAutoFit/>
          </a:bodyPr>
          <a:lstStyle/>
          <a:p>
            <a:pPr marL="1381760" lvl="1" indent="-690880">
              <a:lnSpc>
                <a:spcPts val="7680"/>
              </a:lnSpc>
              <a:buFont typeface="Arial"/>
              <a:buChar char="•"/>
            </a:pPr>
            <a:r>
              <a:rPr lang="en-US" sz="6399" dirty="0">
                <a:solidFill>
                  <a:srgbClr val="FFFFFF"/>
                </a:solidFill>
                <a:latin typeface="Open Sauce Bold"/>
              </a:rPr>
              <a:t> The company</a:t>
            </a:r>
          </a:p>
        </p:txBody>
      </p:sp>
      <p:sp>
        <p:nvSpPr>
          <p:cNvPr id="7" name="TextBox 7"/>
          <p:cNvSpPr txBox="1"/>
          <p:nvPr/>
        </p:nvSpPr>
        <p:spPr>
          <a:xfrm>
            <a:off x="8240890" y="3190161"/>
            <a:ext cx="10047110" cy="6068139"/>
          </a:xfrm>
          <a:prstGeom prst="rect">
            <a:avLst/>
          </a:prstGeom>
        </p:spPr>
        <p:txBody>
          <a:bodyPr lIns="0" tIns="0" rIns="0" bIns="0" rtlCol="0" anchor="t">
            <a:spAutoFit/>
          </a:bodyPr>
          <a:lstStyle/>
          <a:p>
            <a:pPr>
              <a:lnSpc>
                <a:spcPts val="4800"/>
              </a:lnSpc>
            </a:pPr>
            <a:r>
              <a:rPr lang="en-US" sz="3200" dirty="0">
                <a:solidFill>
                  <a:srgbClr val="373737"/>
                </a:solidFill>
                <a:latin typeface="Josefin Sans Regular Bold"/>
              </a:rPr>
              <a:t>- </a:t>
            </a:r>
            <a:r>
              <a:rPr lang="en-US" sz="3200" dirty="0" err="1">
                <a:solidFill>
                  <a:srgbClr val="FF914D"/>
                </a:solidFill>
                <a:latin typeface="Josefin Sans Regular Bold"/>
              </a:rPr>
              <a:t>Giới</a:t>
            </a:r>
            <a:r>
              <a:rPr lang="en-US" sz="3200" dirty="0">
                <a:solidFill>
                  <a:srgbClr val="FF914D"/>
                </a:solidFill>
                <a:latin typeface="Josefin Sans Regular Bold"/>
              </a:rPr>
              <a:t> </a:t>
            </a:r>
            <a:r>
              <a:rPr lang="en-US" sz="3200" dirty="0" err="1">
                <a:solidFill>
                  <a:srgbClr val="FF914D"/>
                </a:solidFill>
                <a:latin typeface="Josefin Sans Regular Bold"/>
              </a:rPr>
              <a:t>thiệu</a:t>
            </a:r>
            <a:r>
              <a:rPr lang="en-US" sz="3200" dirty="0">
                <a:solidFill>
                  <a:srgbClr val="FF914D"/>
                </a:solidFill>
                <a:latin typeface="Josefin Sans Regular Bold"/>
              </a:rPr>
              <a:t>:</a:t>
            </a:r>
            <a:r>
              <a:rPr lang="en-US" sz="3200" dirty="0">
                <a:solidFill>
                  <a:srgbClr val="373737"/>
                </a:solidFill>
                <a:latin typeface="Josefin Sans Regular Bold"/>
              </a:rPr>
              <a:t> M-Food </a:t>
            </a:r>
            <a:r>
              <a:rPr lang="en-US" sz="3200" dirty="0" err="1">
                <a:solidFill>
                  <a:srgbClr val="373737"/>
                </a:solidFill>
                <a:latin typeface="Josefin Sans Regular Bold"/>
              </a:rPr>
              <a:t>là</a:t>
            </a:r>
            <a:r>
              <a:rPr lang="en-US" sz="3200" dirty="0">
                <a:solidFill>
                  <a:srgbClr val="373737"/>
                </a:solidFill>
                <a:latin typeface="Josefin Sans Regular Bold"/>
              </a:rPr>
              <a:t> </a:t>
            </a:r>
            <a:r>
              <a:rPr lang="en-US" sz="3200" dirty="0" err="1">
                <a:solidFill>
                  <a:srgbClr val="373737"/>
                </a:solidFill>
                <a:latin typeface="Josefin Sans Regular Bold"/>
              </a:rPr>
              <a:t>một</a:t>
            </a:r>
            <a:r>
              <a:rPr lang="en-US" sz="3200" dirty="0">
                <a:solidFill>
                  <a:srgbClr val="373737"/>
                </a:solidFill>
                <a:latin typeface="Josefin Sans Regular Bold"/>
              </a:rPr>
              <a:t> </a:t>
            </a:r>
            <a:r>
              <a:rPr lang="en-US" sz="3200" dirty="0" err="1">
                <a:solidFill>
                  <a:srgbClr val="373737"/>
                </a:solidFill>
                <a:latin typeface="Josefin Sans Regular Bold"/>
              </a:rPr>
              <a:t>công</a:t>
            </a:r>
            <a:r>
              <a:rPr lang="en-US" sz="3200" dirty="0">
                <a:solidFill>
                  <a:srgbClr val="373737"/>
                </a:solidFill>
                <a:latin typeface="Josefin Sans Regular Bold"/>
              </a:rPr>
              <a:t> ty </a:t>
            </a:r>
            <a:r>
              <a:rPr lang="en-US" sz="3200" dirty="0" err="1">
                <a:solidFill>
                  <a:srgbClr val="373737"/>
                </a:solidFill>
                <a:latin typeface="Josefin Sans Regular Bold"/>
              </a:rPr>
              <a:t>với</a:t>
            </a:r>
            <a:r>
              <a:rPr lang="en-US" sz="3200" dirty="0">
                <a:solidFill>
                  <a:srgbClr val="373737"/>
                </a:solidFill>
                <a:latin typeface="Josefin Sans Regular Bold"/>
              </a:rPr>
              <a:t> </a:t>
            </a:r>
            <a:r>
              <a:rPr lang="en-US" sz="3200" dirty="0" err="1">
                <a:solidFill>
                  <a:srgbClr val="373737"/>
                </a:solidFill>
                <a:latin typeface="Josefin Sans Regular Bold"/>
              </a:rPr>
              <a:t>dịch</a:t>
            </a:r>
            <a:r>
              <a:rPr lang="en-US" sz="3200" dirty="0">
                <a:solidFill>
                  <a:srgbClr val="373737"/>
                </a:solidFill>
                <a:latin typeface="Josefin Sans Regular Bold"/>
              </a:rPr>
              <a:t> </a:t>
            </a:r>
            <a:r>
              <a:rPr lang="en-US" sz="3200" dirty="0" err="1">
                <a:solidFill>
                  <a:srgbClr val="373737"/>
                </a:solidFill>
                <a:latin typeface="Josefin Sans Regular Bold"/>
              </a:rPr>
              <a:t>vụ</a:t>
            </a:r>
            <a:r>
              <a:rPr lang="en-US" sz="3200" dirty="0">
                <a:solidFill>
                  <a:srgbClr val="373737"/>
                </a:solidFill>
                <a:latin typeface="Josefin Sans Regular Bold"/>
              </a:rPr>
              <a:t> </a:t>
            </a:r>
            <a:r>
              <a:rPr lang="en-US" sz="3200" dirty="0" err="1">
                <a:solidFill>
                  <a:srgbClr val="373737"/>
                </a:solidFill>
                <a:latin typeface="Josefin Sans Regular Bold"/>
              </a:rPr>
              <a:t>chính</a:t>
            </a:r>
            <a:r>
              <a:rPr lang="en-US" sz="3200" dirty="0">
                <a:solidFill>
                  <a:srgbClr val="373737"/>
                </a:solidFill>
                <a:latin typeface="Josefin Sans Regular Bold"/>
              </a:rPr>
              <a:t> </a:t>
            </a:r>
            <a:r>
              <a:rPr lang="en-US" sz="3200" dirty="0" err="1">
                <a:solidFill>
                  <a:srgbClr val="373737"/>
                </a:solidFill>
                <a:latin typeface="Josefin Sans Regular Bold"/>
              </a:rPr>
              <a:t>là</a:t>
            </a:r>
            <a:r>
              <a:rPr lang="en-US" sz="3200" dirty="0">
                <a:solidFill>
                  <a:srgbClr val="373737"/>
                </a:solidFill>
                <a:latin typeface="Josefin Sans Regular Bold"/>
              </a:rPr>
              <a:t> </a:t>
            </a:r>
            <a:r>
              <a:rPr lang="en-US" sz="3200" dirty="0" err="1">
                <a:solidFill>
                  <a:srgbClr val="373737"/>
                </a:solidFill>
                <a:latin typeface="Josefin Sans Regular Bold"/>
              </a:rPr>
              <a:t>đặt</a:t>
            </a:r>
            <a:r>
              <a:rPr lang="en-US" sz="3200" dirty="0">
                <a:solidFill>
                  <a:srgbClr val="373737"/>
                </a:solidFill>
                <a:latin typeface="Josefin Sans Regular Bold"/>
              </a:rPr>
              <a:t> </a:t>
            </a:r>
            <a:r>
              <a:rPr lang="en-US" sz="3200" dirty="0" err="1">
                <a:solidFill>
                  <a:srgbClr val="373737"/>
                </a:solidFill>
                <a:latin typeface="Josefin Sans Regular Bold"/>
              </a:rPr>
              <a:t>đồ</a:t>
            </a:r>
            <a:r>
              <a:rPr lang="en-US" sz="3200" dirty="0">
                <a:solidFill>
                  <a:srgbClr val="373737"/>
                </a:solidFill>
                <a:latin typeface="Josefin Sans Regular Bold"/>
              </a:rPr>
              <a:t> </a:t>
            </a:r>
            <a:r>
              <a:rPr lang="en-US" sz="3200" dirty="0" err="1">
                <a:solidFill>
                  <a:srgbClr val="373737"/>
                </a:solidFill>
                <a:latin typeface="Josefin Sans Regular Bold"/>
              </a:rPr>
              <a:t>ăn</a:t>
            </a:r>
            <a:r>
              <a:rPr lang="en-US" sz="3200" dirty="0">
                <a:solidFill>
                  <a:srgbClr val="373737"/>
                </a:solidFill>
                <a:latin typeface="Josefin Sans Regular Bold"/>
              </a:rPr>
              <a:t> </a:t>
            </a:r>
            <a:r>
              <a:rPr lang="en-US" sz="3200" dirty="0" err="1">
                <a:solidFill>
                  <a:srgbClr val="373737"/>
                </a:solidFill>
                <a:latin typeface="Josefin Sans Regular Bold"/>
              </a:rPr>
              <a:t>trực</a:t>
            </a:r>
            <a:r>
              <a:rPr lang="en-US" sz="3200" dirty="0">
                <a:solidFill>
                  <a:srgbClr val="373737"/>
                </a:solidFill>
                <a:latin typeface="Josefin Sans Regular Bold"/>
              </a:rPr>
              <a:t> </a:t>
            </a:r>
            <a:r>
              <a:rPr lang="en-US" sz="3200" dirty="0" err="1">
                <a:solidFill>
                  <a:srgbClr val="373737"/>
                </a:solidFill>
                <a:latin typeface="Josefin Sans Regular Bold"/>
              </a:rPr>
              <a:t>tuyến</a:t>
            </a:r>
            <a:r>
              <a:rPr lang="en-US" sz="3200" dirty="0">
                <a:solidFill>
                  <a:srgbClr val="373737"/>
                </a:solidFill>
                <a:latin typeface="Josefin Sans Regular Bold"/>
              </a:rPr>
              <a:t> </a:t>
            </a:r>
            <a:r>
              <a:rPr lang="en-US" sz="3200" dirty="0" err="1">
                <a:solidFill>
                  <a:srgbClr val="373737"/>
                </a:solidFill>
                <a:latin typeface="Josefin Sans Regular Bold"/>
              </a:rPr>
              <a:t>bằng</a:t>
            </a:r>
            <a:r>
              <a:rPr lang="en-US" sz="3200" dirty="0">
                <a:solidFill>
                  <a:srgbClr val="373737"/>
                </a:solidFill>
                <a:latin typeface="Josefin Sans Regular Bold"/>
              </a:rPr>
              <a:t> app </a:t>
            </a:r>
            <a:r>
              <a:rPr lang="en-US" sz="3200" dirty="0" err="1">
                <a:solidFill>
                  <a:srgbClr val="373737"/>
                </a:solidFill>
                <a:latin typeface="Josefin Sans Regular Bold"/>
              </a:rPr>
              <a:t>trên</a:t>
            </a:r>
            <a:r>
              <a:rPr lang="en-US" sz="3200" dirty="0">
                <a:solidFill>
                  <a:srgbClr val="373737"/>
                </a:solidFill>
                <a:latin typeface="Josefin Sans Regular Bold"/>
              </a:rPr>
              <a:t> </a:t>
            </a:r>
            <a:r>
              <a:rPr lang="en-US" sz="3200" dirty="0" err="1">
                <a:solidFill>
                  <a:srgbClr val="373737"/>
                </a:solidFill>
                <a:latin typeface="Josefin Sans Regular Bold"/>
              </a:rPr>
              <a:t>điện</a:t>
            </a:r>
            <a:r>
              <a:rPr lang="en-US" sz="3200" dirty="0">
                <a:solidFill>
                  <a:srgbClr val="373737"/>
                </a:solidFill>
                <a:latin typeface="Josefin Sans Regular Bold"/>
              </a:rPr>
              <a:t> </a:t>
            </a:r>
            <a:r>
              <a:rPr lang="en-US" sz="3200" dirty="0" err="1">
                <a:solidFill>
                  <a:srgbClr val="373737"/>
                </a:solidFill>
                <a:latin typeface="Josefin Sans Regular Bold"/>
              </a:rPr>
              <a:t>thoại</a:t>
            </a:r>
            <a:r>
              <a:rPr lang="en-US" sz="3200" dirty="0">
                <a:solidFill>
                  <a:srgbClr val="373737"/>
                </a:solidFill>
                <a:latin typeface="Josefin Sans Regular Bold"/>
              </a:rPr>
              <a:t>.</a:t>
            </a:r>
          </a:p>
          <a:p>
            <a:pPr>
              <a:lnSpc>
                <a:spcPts val="4800"/>
              </a:lnSpc>
            </a:pPr>
            <a:endParaRPr lang="en-US" sz="3200" dirty="0">
              <a:solidFill>
                <a:srgbClr val="373737"/>
              </a:solidFill>
              <a:latin typeface="Josefin Sans Regular Bold"/>
            </a:endParaRPr>
          </a:p>
          <a:p>
            <a:pPr>
              <a:lnSpc>
                <a:spcPts val="4800"/>
              </a:lnSpc>
            </a:pPr>
            <a:r>
              <a:rPr lang="en-US" sz="3200" dirty="0">
                <a:solidFill>
                  <a:srgbClr val="373737"/>
                </a:solidFill>
                <a:latin typeface="Josefin Sans Regular Bold"/>
              </a:rPr>
              <a:t>- </a:t>
            </a:r>
            <a:r>
              <a:rPr lang="en-US" sz="3200" dirty="0" err="1">
                <a:solidFill>
                  <a:srgbClr val="FF914D"/>
                </a:solidFill>
                <a:latin typeface="Josefin Sans Regular Bold"/>
              </a:rPr>
              <a:t>Sứ</a:t>
            </a:r>
            <a:r>
              <a:rPr lang="en-US" sz="3200" dirty="0">
                <a:solidFill>
                  <a:srgbClr val="FF914D"/>
                </a:solidFill>
                <a:latin typeface="Josefin Sans Regular Bold"/>
              </a:rPr>
              <a:t> </a:t>
            </a:r>
            <a:r>
              <a:rPr lang="en-US" sz="3200" dirty="0" err="1">
                <a:solidFill>
                  <a:srgbClr val="FF914D"/>
                </a:solidFill>
                <a:latin typeface="Josefin Sans Regular Bold"/>
              </a:rPr>
              <a:t>mệnh</a:t>
            </a:r>
            <a:r>
              <a:rPr lang="en-US" sz="3200" dirty="0">
                <a:solidFill>
                  <a:srgbClr val="373737"/>
                </a:solidFill>
                <a:latin typeface="Josefin Sans Regular Bold"/>
              </a:rPr>
              <a:t> </a:t>
            </a:r>
            <a:r>
              <a:rPr lang="en-US" sz="3200" dirty="0" err="1">
                <a:solidFill>
                  <a:srgbClr val="373737"/>
                </a:solidFill>
                <a:latin typeface="Josefin Sans Regular Bold"/>
              </a:rPr>
              <a:t>của</a:t>
            </a:r>
            <a:r>
              <a:rPr lang="en-US" sz="3200" dirty="0">
                <a:solidFill>
                  <a:srgbClr val="373737"/>
                </a:solidFill>
                <a:latin typeface="Josefin Sans Regular Bold"/>
              </a:rPr>
              <a:t> M-Food </a:t>
            </a:r>
            <a:r>
              <a:rPr lang="en-US" sz="3200" dirty="0" err="1">
                <a:solidFill>
                  <a:srgbClr val="373737"/>
                </a:solidFill>
                <a:latin typeface="Josefin Sans Regular Bold"/>
              </a:rPr>
              <a:t>là</a:t>
            </a:r>
            <a:r>
              <a:rPr lang="en-US" sz="3200" dirty="0">
                <a:solidFill>
                  <a:srgbClr val="373737"/>
                </a:solidFill>
                <a:latin typeface="Josefin Sans Regular Bold"/>
              </a:rPr>
              <a:t> “</a:t>
            </a:r>
            <a:r>
              <a:rPr lang="en-US" sz="3200" dirty="0" err="1">
                <a:solidFill>
                  <a:srgbClr val="373737"/>
                </a:solidFill>
                <a:latin typeface="Josefin Sans Regular Bold"/>
              </a:rPr>
              <a:t>Khách</a:t>
            </a:r>
            <a:r>
              <a:rPr lang="en-US" sz="3200" dirty="0">
                <a:solidFill>
                  <a:srgbClr val="373737"/>
                </a:solidFill>
                <a:latin typeface="Josefin Sans Regular Bold"/>
              </a:rPr>
              <a:t> </a:t>
            </a:r>
            <a:r>
              <a:rPr lang="en-US" sz="3200" dirty="0" err="1">
                <a:solidFill>
                  <a:srgbClr val="373737"/>
                </a:solidFill>
                <a:latin typeface="Josefin Sans Regular Bold"/>
              </a:rPr>
              <a:t>hàng</a:t>
            </a:r>
            <a:r>
              <a:rPr lang="en-US" sz="3200" dirty="0">
                <a:solidFill>
                  <a:srgbClr val="373737"/>
                </a:solidFill>
                <a:latin typeface="Josefin Sans Regular Bold"/>
              </a:rPr>
              <a:t> </a:t>
            </a:r>
            <a:r>
              <a:rPr lang="en-US" sz="3200" dirty="0" err="1">
                <a:solidFill>
                  <a:srgbClr val="373737"/>
                </a:solidFill>
                <a:latin typeface="Josefin Sans Regular Bold"/>
              </a:rPr>
              <a:t>cần</a:t>
            </a:r>
            <a:r>
              <a:rPr lang="en-US" sz="3200" dirty="0">
                <a:solidFill>
                  <a:srgbClr val="373737"/>
                </a:solidFill>
                <a:latin typeface="Josefin Sans Regular Bold"/>
              </a:rPr>
              <a:t>, M-Food </a:t>
            </a:r>
            <a:r>
              <a:rPr lang="en-US" sz="3200" dirty="0" err="1">
                <a:solidFill>
                  <a:srgbClr val="373737"/>
                </a:solidFill>
                <a:latin typeface="Josefin Sans Regular Bold"/>
              </a:rPr>
              <a:t>tới</a:t>
            </a:r>
            <a:r>
              <a:rPr lang="en-US" sz="3200" dirty="0">
                <a:solidFill>
                  <a:srgbClr val="373737"/>
                </a:solidFill>
                <a:latin typeface="Josefin Sans Regular Bold"/>
              </a:rPr>
              <a:t> </a:t>
            </a:r>
            <a:r>
              <a:rPr lang="en-US" sz="3200" dirty="0" err="1">
                <a:solidFill>
                  <a:srgbClr val="373737"/>
                </a:solidFill>
                <a:latin typeface="Josefin Sans Regular Bold"/>
              </a:rPr>
              <a:t>liền</a:t>
            </a:r>
            <a:r>
              <a:rPr lang="en-US" sz="3200" dirty="0">
                <a:solidFill>
                  <a:srgbClr val="373737"/>
                </a:solidFill>
                <a:latin typeface="Josefin Sans Regular Bold"/>
              </a:rPr>
              <a:t>” </a:t>
            </a:r>
            <a:r>
              <a:rPr lang="en-US" sz="3200" dirty="0" err="1">
                <a:solidFill>
                  <a:srgbClr val="373737"/>
                </a:solidFill>
                <a:latin typeface="Josefin Sans Regular Bold"/>
              </a:rPr>
              <a:t>chỉ</a:t>
            </a:r>
            <a:r>
              <a:rPr lang="en-US" sz="3200" dirty="0">
                <a:solidFill>
                  <a:srgbClr val="373737"/>
                </a:solidFill>
                <a:latin typeface="Josefin Sans Regular Bold"/>
              </a:rPr>
              <a:t> </a:t>
            </a:r>
            <a:r>
              <a:rPr lang="en-US" sz="3200" dirty="0" err="1">
                <a:solidFill>
                  <a:srgbClr val="373737"/>
                </a:solidFill>
                <a:latin typeface="Josefin Sans Regular Bold"/>
              </a:rPr>
              <a:t>với</a:t>
            </a:r>
            <a:r>
              <a:rPr lang="en-US" sz="3200" dirty="0">
                <a:solidFill>
                  <a:srgbClr val="373737"/>
                </a:solidFill>
                <a:latin typeface="Josefin Sans Regular Bold"/>
              </a:rPr>
              <a:t> </a:t>
            </a:r>
            <a:r>
              <a:rPr lang="en-US" sz="3200" dirty="0" err="1">
                <a:solidFill>
                  <a:srgbClr val="373737"/>
                </a:solidFill>
                <a:latin typeface="Josefin Sans Regular Bold"/>
              </a:rPr>
              <a:t>một</a:t>
            </a:r>
            <a:r>
              <a:rPr lang="en-US" sz="3200" dirty="0">
                <a:solidFill>
                  <a:srgbClr val="373737"/>
                </a:solidFill>
                <a:latin typeface="Josefin Sans Regular Bold"/>
              </a:rPr>
              <a:t> </a:t>
            </a:r>
            <a:r>
              <a:rPr lang="en-US" sz="3200" dirty="0" err="1">
                <a:solidFill>
                  <a:srgbClr val="373737"/>
                </a:solidFill>
                <a:latin typeface="Josefin Sans Regular Bold"/>
              </a:rPr>
              <a:t>vài</a:t>
            </a:r>
            <a:r>
              <a:rPr lang="en-US" sz="3200" dirty="0">
                <a:solidFill>
                  <a:srgbClr val="373737"/>
                </a:solidFill>
                <a:latin typeface="Josefin Sans Regular Bold"/>
              </a:rPr>
              <a:t> </a:t>
            </a:r>
            <a:r>
              <a:rPr lang="en-US" sz="3200" dirty="0" err="1">
                <a:solidFill>
                  <a:srgbClr val="373737"/>
                </a:solidFill>
                <a:latin typeface="Josefin Sans Regular Bold"/>
              </a:rPr>
              <a:t>thao</a:t>
            </a:r>
            <a:r>
              <a:rPr lang="en-US" sz="3200" dirty="0">
                <a:solidFill>
                  <a:srgbClr val="373737"/>
                </a:solidFill>
                <a:latin typeface="Josefin Sans Regular Bold"/>
              </a:rPr>
              <a:t> </a:t>
            </a:r>
            <a:r>
              <a:rPr lang="en-US" sz="3200" dirty="0" err="1">
                <a:solidFill>
                  <a:srgbClr val="373737"/>
                </a:solidFill>
                <a:latin typeface="Josefin Sans Regular Bold"/>
              </a:rPr>
              <a:t>tác</a:t>
            </a:r>
            <a:r>
              <a:rPr lang="en-US" sz="3200" dirty="0">
                <a:solidFill>
                  <a:srgbClr val="373737"/>
                </a:solidFill>
                <a:latin typeface="Josefin Sans Regular Bold"/>
              </a:rPr>
              <a:t> </a:t>
            </a:r>
            <a:r>
              <a:rPr lang="en-US" sz="3200" dirty="0" err="1">
                <a:solidFill>
                  <a:srgbClr val="373737"/>
                </a:solidFill>
                <a:latin typeface="Josefin Sans Regular Bold"/>
              </a:rPr>
              <a:t>đơn</a:t>
            </a:r>
            <a:r>
              <a:rPr lang="en-US" sz="3200" dirty="0">
                <a:solidFill>
                  <a:srgbClr val="373737"/>
                </a:solidFill>
                <a:latin typeface="Josefin Sans Regular Bold"/>
              </a:rPr>
              <a:t> </a:t>
            </a:r>
            <a:r>
              <a:rPr lang="en-US" sz="3200" dirty="0" err="1">
                <a:solidFill>
                  <a:srgbClr val="373737"/>
                </a:solidFill>
                <a:latin typeface="Josefin Sans Regular Bold"/>
              </a:rPr>
              <a:t>giản</a:t>
            </a:r>
            <a:r>
              <a:rPr lang="en-US" sz="3200" dirty="0">
                <a:solidFill>
                  <a:srgbClr val="373737"/>
                </a:solidFill>
                <a:latin typeface="Josefin Sans Regular Bold"/>
              </a:rPr>
              <a:t> </a:t>
            </a:r>
            <a:r>
              <a:rPr lang="en-US" sz="3200" dirty="0" err="1">
                <a:solidFill>
                  <a:srgbClr val="373737"/>
                </a:solidFill>
                <a:latin typeface="Josefin Sans Regular Bold"/>
              </a:rPr>
              <a:t>trên</a:t>
            </a:r>
            <a:r>
              <a:rPr lang="en-US" sz="3200" dirty="0">
                <a:solidFill>
                  <a:srgbClr val="373737"/>
                </a:solidFill>
                <a:latin typeface="Josefin Sans Regular Bold"/>
              </a:rPr>
              <a:t> </a:t>
            </a:r>
            <a:r>
              <a:rPr lang="en-US" sz="3200" dirty="0" err="1">
                <a:solidFill>
                  <a:srgbClr val="373737"/>
                </a:solidFill>
                <a:latin typeface="Josefin Sans Regular Bold"/>
              </a:rPr>
              <a:t>ứng</a:t>
            </a:r>
            <a:r>
              <a:rPr lang="en-US" sz="3200" dirty="0">
                <a:solidFill>
                  <a:srgbClr val="373737"/>
                </a:solidFill>
                <a:latin typeface="Josefin Sans Regular Bold"/>
              </a:rPr>
              <a:t> </a:t>
            </a:r>
            <a:r>
              <a:rPr lang="en-US" sz="3200" dirty="0" err="1">
                <a:solidFill>
                  <a:srgbClr val="373737"/>
                </a:solidFill>
                <a:latin typeface="Josefin Sans Regular Bold"/>
              </a:rPr>
              <a:t>dụng</a:t>
            </a:r>
            <a:r>
              <a:rPr lang="en-US" sz="3200" dirty="0">
                <a:solidFill>
                  <a:srgbClr val="373737"/>
                </a:solidFill>
                <a:latin typeface="Josefin Sans Regular Bold"/>
              </a:rPr>
              <a:t> </a:t>
            </a:r>
            <a:r>
              <a:rPr lang="en-US" sz="3200" dirty="0" err="1">
                <a:solidFill>
                  <a:srgbClr val="373737"/>
                </a:solidFill>
                <a:latin typeface="Josefin Sans Regular Bold"/>
              </a:rPr>
              <a:t>như</a:t>
            </a:r>
            <a:r>
              <a:rPr lang="en-US" sz="3200" dirty="0">
                <a:solidFill>
                  <a:srgbClr val="373737"/>
                </a:solidFill>
                <a:latin typeface="Josefin Sans Regular Bold"/>
              </a:rPr>
              <a:t>: </a:t>
            </a:r>
            <a:r>
              <a:rPr lang="en-US" sz="3200" dirty="0" err="1">
                <a:solidFill>
                  <a:srgbClr val="373737"/>
                </a:solidFill>
                <a:latin typeface="Josefin Sans Regular Bold"/>
              </a:rPr>
              <a:t>Chọn</a:t>
            </a:r>
            <a:r>
              <a:rPr lang="en-US" sz="3200" dirty="0">
                <a:solidFill>
                  <a:srgbClr val="373737"/>
                </a:solidFill>
                <a:latin typeface="Josefin Sans Regular Bold"/>
              </a:rPr>
              <a:t> </a:t>
            </a:r>
            <a:r>
              <a:rPr lang="en-US" sz="3200" dirty="0" err="1">
                <a:solidFill>
                  <a:srgbClr val="373737"/>
                </a:solidFill>
                <a:latin typeface="Josefin Sans Regular Bold"/>
              </a:rPr>
              <a:t>đồ</a:t>
            </a:r>
            <a:r>
              <a:rPr lang="en-US" sz="3200" dirty="0">
                <a:solidFill>
                  <a:srgbClr val="373737"/>
                </a:solidFill>
                <a:latin typeface="Josefin Sans Regular Bold"/>
              </a:rPr>
              <a:t> </a:t>
            </a:r>
            <a:r>
              <a:rPr lang="en-US" sz="3200" dirty="0" err="1">
                <a:solidFill>
                  <a:srgbClr val="373737"/>
                </a:solidFill>
                <a:latin typeface="Josefin Sans Regular Bold"/>
              </a:rPr>
              <a:t>ăn</a:t>
            </a:r>
            <a:r>
              <a:rPr lang="en-US" sz="3200" dirty="0">
                <a:solidFill>
                  <a:srgbClr val="373737"/>
                </a:solidFill>
                <a:latin typeface="Josefin Sans Regular Bold"/>
              </a:rPr>
              <a:t>, </a:t>
            </a:r>
            <a:r>
              <a:rPr lang="en-US" sz="3200" dirty="0" err="1">
                <a:solidFill>
                  <a:srgbClr val="373737"/>
                </a:solidFill>
                <a:latin typeface="Josefin Sans Regular Bold"/>
              </a:rPr>
              <a:t>chọn</a:t>
            </a:r>
            <a:r>
              <a:rPr lang="en-US" sz="3200" dirty="0">
                <a:solidFill>
                  <a:srgbClr val="373737"/>
                </a:solidFill>
                <a:latin typeface="Josefin Sans Regular Bold"/>
              </a:rPr>
              <a:t> </a:t>
            </a:r>
            <a:r>
              <a:rPr lang="en-US" sz="3200" dirty="0" err="1">
                <a:solidFill>
                  <a:srgbClr val="373737"/>
                </a:solidFill>
                <a:latin typeface="Josefin Sans Regular Bold"/>
              </a:rPr>
              <a:t>cửa</a:t>
            </a:r>
            <a:r>
              <a:rPr lang="en-US" sz="3200" dirty="0">
                <a:solidFill>
                  <a:srgbClr val="373737"/>
                </a:solidFill>
                <a:latin typeface="Josefin Sans Regular Bold"/>
              </a:rPr>
              <a:t> </a:t>
            </a:r>
            <a:r>
              <a:rPr lang="en-US" sz="3200" dirty="0" err="1">
                <a:solidFill>
                  <a:srgbClr val="373737"/>
                </a:solidFill>
                <a:latin typeface="Josefin Sans Regular Bold"/>
              </a:rPr>
              <a:t>hàng</a:t>
            </a:r>
            <a:r>
              <a:rPr lang="en-US" sz="3200" dirty="0">
                <a:solidFill>
                  <a:srgbClr val="373737"/>
                </a:solidFill>
                <a:latin typeface="Josefin Sans Regular Bold"/>
              </a:rPr>
              <a:t> </a:t>
            </a:r>
            <a:r>
              <a:rPr lang="en-US" sz="3200" dirty="0" err="1">
                <a:solidFill>
                  <a:srgbClr val="373737"/>
                </a:solidFill>
                <a:latin typeface="Josefin Sans Regular Bold"/>
              </a:rPr>
              <a:t>gần</a:t>
            </a:r>
            <a:r>
              <a:rPr lang="en-US" sz="3200" dirty="0">
                <a:solidFill>
                  <a:srgbClr val="373737"/>
                </a:solidFill>
                <a:latin typeface="Josefin Sans Regular Bold"/>
              </a:rPr>
              <a:t> </a:t>
            </a:r>
            <a:r>
              <a:rPr lang="en-US" sz="3200" dirty="0" err="1">
                <a:solidFill>
                  <a:srgbClr val="373737"/>
                </a:solidFill>
                <a:latin typeface="Josefin Sans Regular Bold"/>
              </a:rPr>
              <a:t>nhất</a:t>
            </a:r>
            <a:r>
              <a:rPr lang="en-US" sz="3200" dirty="0">
                <a:solidFill>
                  <a:srgbClr val="373737"/>
                </a:solidFill>
                <a:latin typeface="Josefin Sans Regular Bold"/>
              </a:rPr>
              <a:t> </a:t>
            </a:r>
            <a:r>
              <a:rPr lang="en-US" sz="3200" dirty="0" err="1">
                <a:solidFill>
                  <a:srgbClr val="373737"/>
                </a:solidFill>
                <a:latin typeface="Josefin Sans Regular Bold"/>
              </a:rPr>
              <a:t>và</a:t>
            </a:r>
            <a:r>
              <a:rPr lang="en-US" sz="3200" dirty="0">
                <a:solidFill>
                  <a:srgbClr val="373737"/>
                </a:solidFill>
                <a:latin typeface="Josefin Sans Regular Bold"/>
              </a:rPr>
              <a:t> </a:t>
            </a:r>
            <a:r>
              <a:rPr lang="en-US" sz="3200" dirty="0" err="1">
                <a:solidFill>
                  <a:srgbClr val="373737"/>
                </a:solidFill>
                <a:latin typeface="Josefin Sans Regular Bold"/>
              </a:rPr>
              <a:t>đặt</a:t>
            </a:r>
            <a:r>
              <a:rPr lang="en-US" sz="3200" dirty="0">
                <a:solidFill>
                  <a:srgbClr val="373737"/>
                </a:solidFill>
                <a:latin typeface="Josefin Sans Regular Bold"/>
              </a:rPr>
              <a:t> </a:t>
            </a:r>
            <a:r>
              <a:rPr lang="en-US" sz="3200" dirty="0" err="1">
                <a:solidFill>
                  <a:srgbClr val="373737"/>
                </a:solidFill>
                <a:latin typeface="Josefin Sans Regular Bold"/>
              </a:rPr>
              <a:t>hàng</a:t>
            </a:r>
            <a:r>
              <a:rPr lang="en-US" sz="3200" dirty="0">
                <a:solidFill>
                  <a:srgbClr val="373737"/>
                </a:solidFill>
                <a:latin typeface="Josefin Sans Regular Bold"/>
              </a:rPr>
              <a:t> </a:t>
            </a:r>
            <a:r>
              <a:rPr lang="en-US" sz="3200" dirty="0" err="1">
                <a:solidFill>
                  <a:srgbClr val="373737"/>
                </a:solidFill>
                <a:latin typeface="Josefin Sans Regular Bold"/>
              </a:rPr>
              <a:t>và</a:t>
            </a:r>
            <a:r>
              <a:rPr lang="en-US" sz="3200" dirty="0">
                <a:solidFill>
                  <a:srgbClr val="373737"/>
                </a:solidFill>
                <a:latin typeface="Josefin Sans Regular Bold"/>
              </a:rPr>
              <a:t> </a:t>
            </a:r>
            <a:r>
              <a:rPr lang="en-US" sz="3200" dirty="0" err="1">
                <a:solidFill>
                  <a:srgbClr val="373737"/>
                </a:solidFill>
                <a:latin typeface="Josefin Sans Regular Bold"/>
              </a:rPr>
              <a:t>sau</a:t>
            </a:r>
            <a:r>
              <a:rPr lang="en-US" sz="3200" dirty="0">
                <a:solidFill>
                  <a:srgbClr val="373737"/>
                </a:solidFill>
                <a:latin typeface="Josefin Sans Regular Bold"/>
              </a:rPr>
              <a:t> </a:t>
            </a:r>
            <a:r>
              <a:rPr lang="en-US" sz="3200" dirty="0" err="1">
                <a:solidFill>
                  <a:srgbClr val="373737"/>
                </a:solidFill>
                <a:latin typeface="Josefin Sans Regular Bold"/>
              </a:rPr>
              <a:t>đó</a:t>
            </a:r>
            <a:r>
              <a:rPr lang="en-US" sz="3200" dirty="0">
                <a:solidFill>
                  <a:srgbClr val="373737"/>
                </a:solidFill>
                <a:latin typeface="Josefin Sans Regular Bold"/>
              </a:rPr>
              <a:t> </a:t>
            </a:r>
            <a:r>
              <a:rPr lang="en-US" sz="3200" dirty="0" err="1">
                <a:solidFill>
                  <a:srgbClr val="373737"/>
                </a:solidFill>
                <a:latin typeface="Josefin Sans Regular Bold"/>
              </a:rPr>
              <a:t>món</a:t>
            </a:r>
            <a:r>
              <a:rPr lang="en-US" sz="3200" dirty="0">
                <a:solidFill>
                  <a:srgbClr val="373737"/>
                </a:solidFill>
                <a:latin typeface="Josefin Sans Regular Bold"/>
              </a:rPr>
              <a:t> </a:t>
            </a:r>
            <a:r>
              <a:rPr lang="en-US" sz="3200" dirty="0" err="1">
                <a:solidFill>
                  <a:srgbClr val="373737"/>
                </a:solidFill>
                <a:latin typeface="Josefin Sans Regular Bold"/>
              </a:rPr>
              <a:t>ăn</a:t>
            </a:r>
            <a:r>
              <a:rPr lang="en-US" sz="3200" dirty="0">
                <a:solidFill>
                  <a:srgbClr val="373737"/>
                </a:solidFill>
                <a:latin typeface="Josefin Sans Regular Bold"/>
              </a:rPr>
              <a:t> </a:t>
            </a:r>
            <a:r>
              <a:rPr lang="en-US" sz="3200" dirty="0" err="1">
                <a:solidFill>
                  <a:srgbClr val="373737"/>
                </a:solidFill>
                <a:latin typeface="Josefin Sans Regular Bold"/>
              </a:rPr>
              <a:t>sẽ</a:t>
            </a:r>
            <a:r>
              <a:rPr lang="en-US" sz="3200" dirty="0">
                <a:solidFill>
                  <a:srgbClr val="373737"/>
                </a:solidFill>
                <a:latin typeface="Josefin Sans Regular Bold"/>
              </a:rPr>
              <a:t> </a:t>
            </a:r>
            <a:r>
              <a:rPr lang="en-US" sz="3200" dirty="0" err="1">
                <a:solidFill>
                  <a:srgbClr val="373737"/>
                </a:solidFill>
                <a:latin typeface="Josefin Sans Regular Bold"/>
              </a:rPr>
              <a:t>được</a:t>
            </a:r>
            <a:r>
              <a:rPr lang="en-US" sz="3200" dirty="0">
                <a:solidFill>
                  <a:srgbClr val="373737"/>
                </a:solidFill>
                <a:latin typeface="Josefin Sans Regular Bold"/>
              </a:rPr>
              <a:t> </a:t>
            </a:r>
            <a:r>
              <a:rPr lang="en-US" sz="3200" dirty="0" err="1">
                <a:solidFill>
                  <a:srgbClr val="373737"/>
                </a:solidFill>
                <a:latin typeface="Josefin Sans Regular Bold"/>
              </a:rPr>
              <a:t>giao</a:t>
            </a:r>
            <a:r>
              <a:rPr lang="en-US" sz="3200" dirty="0">
                <a:solidFill>
                  <a:srgbClr val="373737"/>
                </a:solidFill>
                <a:latin typeface="Josefin Sans Regular Bold"/>
              </a:rPr>
              <a:t> </a:t>
            </a:r>
            <a:r>
              <a:rPr lang="en-US" sz="3200" dirty="0" err="1">
                <a:solidFill>
                  <a:srgbClr val="373737"/>
                </a:solidFill>
                <a:latin typeface="Josefin Sans Regular Bold"/>
              </a:rPr>
              <a:t>đến</a:t>
            </a:r>
            <a:r>
              <a:rPr lang="en-US" sz="3200" dirty="0">
                <a:solidFill>
                  <a:srgbClr val="373737"/>
                </a:solidFill>
                <a:latin typeface="Josefin Sans Regular Bold"/>
              </a:rPr>
              <a:t> </a:t>
            </a:r>
            <a:r>
              <a:rPr lang="en-US" sz="3200" dirty="0" err="1">
                <a:solidFill>
                  <a:srgbClr val="373737"/>
                </a:solidFill>
                <a:latin typeface="Josefin Sans Regular Bold"/>
              </a:rPr>
              <a:t>nhanh</a:t>
            </a:r>
            <a:r>
              <a:rPr lang="en-US" sz="3200" dirty="0">
                <a:solidFill>
                  <a:srgbClr val="373737"/>
                </a:solidFill>
                <a:latin typeface="Josefin Sans Regular Bold"/>
              </a:rPr>
              <a:t> </a:t>
            </a:r>
            <a:r>
              <a:rPr lang="en-US" sz="3200" dirty="0" err="1">
                <a:solidFill>
                  <a:srgbClr val="373737"/>
                </a:solidFill>
                <a:latin typeface="Josefin Sans Regular Bold"/>
              </a:rPr>
              <a:t>chóng</a:t>
            </a:r>
            <a:r>
              <a:rPr lang="en-US" sz="3200" dirty="0">
                <a:solidFill>
                  <a:srgbClr val="373737"/>
                </a:solidFill>
                <a:latin typeface="Josefin Sans Regular Bold"/>
              </a:rPr>
              <a:t> </a:t>
            </a:r>
            <a:r>
              <a:rPr lang="en-US" sz="3200" dirty="0" err="1">
                <a:solidFill>
                  <a:srgbClr val="373737"/>
                </a:solidFill>
                <a:latin typeface="Josefin Sans Regular Bold"/>
              </a:rPr>
              <a:t>với</a:t>
            </a:r>
            <a:r>
              <a:rPr lang="en-US" sz="3200" dirty="0">
                <a:solidFill>
                  <a:srgbClr val="373737"/>
                </a:solidFill>
                <a:latin typeface="Josefin Sans Regular Bold"/>
              </a:rPr>
              <a:t> </a:t>
            </a:r>
            <a:r>
              <a:rPr lang="en-US" sz="3200" dirty="0" err="1">
                <a:solidFill>
                  <a:srgbClr val="373737"/>
                </a:solidFill>
                <a:latin typeface="Josefin Sans Regular Bold"/>
              </a:rPr>
              <a:t>một</a:t>
            </a:r>
            <a:r>
              <a:rPr lang="en-US" sz="3200" dirty="0">
                <a:solidFill>
                  <a:srgbClr val="373737"/>
                </a:solidFill>
                <a:latin typeface="Josefin Sans Regular Bold"/>
              </a:rPr>
              <a:t> </a:t>
            </a:r>
            <a:r>
              <a:rPr lang="en-US" sz="3200" dirty="0" err="1">
                <a:solidFill>
                  <a:srgbClr val="373737"/>
                </a:solidFill>
                <a:latin typeface="Josefin Sans Regular Bold"/>
              </a:rPr>
              <a:t>mức</a:t>
            </a:r>
            <a:r>
              <a:rPr lang="en-US" sz="3200" dirty="0">
                <a:solidFill>
                  <a:srgbClr val="373737"/>
                </a:solidFill>
                <a:latin typeface="Josefin Sans Regular Bold"/>
              </a:rPr>
              <a:t> </a:t>
            </a:r>
            <a:r>
              <a:rPr lang="en-US" sz="3200" dirty="0" err="1">
                <a:solidFill>
                  <a:srgbClr val="373737"/>
                </a:solidFill>
                <a:latin typeface="Josefin Sans Regular Bold"/>
              </a:rPr>
              <a:t>giá</a:t>
            </a:r>
            <a:r>
              <a:rPr lang="en-US" sz="3200" dirty="0">
                <a:solidFill>
                  <a:srgbClr val="373737"/>
                </a:solidFill>
                <a:latin typeface="Josefin Sans Regular Bold"/>
              </a:rPr>
              <a:t> </a:t>
            </a:r>
            <a:r>
              <a:rPr lang="en-US" sz="3200" dirty="0" err="1">
                <a:solidFill>
                  <a:srgbClr val="373737"/>
                </a:solidFill>
                <a:latin typeface="Josefin Sans Regular Bold"/>
              </a:rPr>
              <a:t>cực</a:t>
            </a:r>
            <a:r>
              <a:rPr lang="en-US" sz="3200" dirty="0">
                <a:solidFill>
                  <a:srgbClr val="373737"/>
                </a:solidFill>
                <a:latin typeface="Josefin Sans Regular Bold"/>
              </a:rPr>
              <a:t> </a:t>
            </a:r>
            <a:r>
              <a:rPr lang="en-US" sz="3200" dirty="0" err="1">
                <a:solidFill>
                  <a:srgbClr val="373737"/>
                </a:solidFill>
                <a:latin typeface="Josefin Sans Regular Bold"/>
              </a:rPr>
              <a:t>kỳ</a:t>
            </a:r>
            <a:r>
              <a:rPr lang="en-US" sz="3200" dirty="0">
                <a:solidFill>
                  <a:srgbClr val="373737"/>
                </a:solidFill>
                <a:latin typeface="Josefin Sans Regular Bold"/>
              </a:rPr>
              <a:t> </a:t>
            </a:r>
            <a:r>
              <a:rPr lang="en-US" sz="3200" dirty="0" err="1">
                <a:solidFill>
                  <a:srgbClr val="373737"/>
                </a:solidFill>
                <a:latin typeface="Josefin Sans Regular Bold"/>
              </a:rPr>
              <a:t>hợp</a:t>
            </a:r>
            <a:r>
              <a:rPr lang="en-US" sz="3200" dirty="0">
                <a:solidFill>
                  <a:srgbClr val="373737"/>
                </a:solidFill>
                <a:latin typeface="Josefin Sans Regular Bold"/>
              </a:rPr>
              <a:t> </a:t>
            </a:r>
            <a:r>
              <a:rPr lang="en-US" sz="3200" dirty="0" err="1">
                <a:solidFill>
                  <a:srgbClr val="373737"/>
                </a:solidFill>
                <a:latin typeface="Josefin Sans Regular Bold"/>
              </a:rPr>
              <a:t>lý</a:t>
            </a:r>
            <a:r>
              <a:rPr lang="en-US" sz="3200" dirty="0">
                <a:solidFill>
                  <a:srgbClr val="373737"/>
                </a:solidFill>
                <a:latin typeface="Josefin Sans Regular Bold"/>
              </a:rPr>
              <a:t>.</a:t>
            </a:r>
          </a:p>
          <a:p>
            <a:pPr>
              <a:lnSpc>
                <a:spcPts val="4800"/>
              </a:lnSpc>
            </a:pPr>
            <a:endParaRPr lang="en-US" sz="3200" dirty="0">
              <a:solidFill>
                <a:srgbClr val="373737"/>
              </a:solidFill>
              <a:latin typeface="Josefin Sans Regular Bold"/>
            </a:endParaRPr>
          </a:p>
          <a:p>
            <a:pPr marL="0" lvl="0" indent="0" algn="l">
              <a:lnSpc>
                <a:spcPts val="4800"/>
              </a:lnSpc>
              <a:spcBef>
                <a:spcPct val="0"/>
              </a:spcBef>
            </a:pPr>
            <a:endParaRPr lang="en-US" sz="3200" dirty="0">
              <a:solidFill>
                <a:srgbClr val="373737"/>
              </a:solidFill>
              <a:latin typeface="Josefin Sans Regular Bold"/>
            </a:endParaRPr>
          </a:p>
        </p:txBody>
      </p:sp>
    </p:spTree>
  </p:cSld>
  <p:clrMapOvr>
    <a:masterClrMapping/>
  </p:clrMapOvr>
  <p:transition spd="med">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4505" r="4505"/>
            <a:stretch>
              <a:fillRect/>
            </a:stretch>
          </p:blipFill>
          <p:spPr>
            <a:xfrm>
              <a:off x="0" y="0"/>
              <a:ext cx="24384000" cy="13716000"/>
            </a:xfrm>
            <a:prstGeom prst="rect">
              <a:avLst/>
            </a:prstGeom>
          </p:spPr>
        </p:pic>
      </p:grpSp>
    </p:spTree>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098646" cy="3195537"/>
            <a:chOff x="0" y="0"/>
            <a:chExt cx="3047669" cy="1202539"/>
          </a:xfrm>
        </p:grpSpPr>
        <p:sp>
          <p:nvSpPr>
            <p:cNvPr id="3" name="Freeform 3"/>
            <p:cNvSpPr/>
            <p:nvPr/>
          </p:nvSpPr>
          <p:spPr>
            <a:xfrm>
              <a:off x="0" y="0"/>
              <a:ext cx="3047669" cy="1202539"/>
            </a:xfrm>
            <a:custGeom>
              <a:avLst/>
              <a:gdLst/>
              <a:ahLst/>
              <a:cxnLst/>
              <a:rect l="l" t="t" r="r" b="b"/>
              <a:pathLst>
                <a:path w="3047669" h="1202539">
                  <a:moveTo>
                    <a:pt x="0" y="0"/>
                  </a:moveTo>
                  <a:lnTo>
                    <a:pt x="3047669" y="0"/>
                  </a:lnTo>
                  <a:lnTo>
                    <a:pt x="3047669" y="1202539"/>
                  </a:lnTo>
                  <a:lnTo>
                    <a:pt x="0" y="1202539"/>
                  </a:lnTo>
                  <a:close/>
                </a:path>
              </a:pathLst>
            </a:custGeom>
            <a:solidFill>
              <a:srgbClr val="FFA46F"/>
            </a:solidFill>
          </p:spPr>
        </p:sp>
      </p:grpSp>
      <p:grpSp>
        <p:nvGrpSpPr>
          <p:cNvPr id="4" name="Group 4"/>
          <p:cNvGrpSpPr/>
          <p:nvPr/>
        </p:nvGrpSpPr>
        <p:grpSpPr>
          <a:xfrm>
            <a:off x="0" y="3195537"/>
            <a:ext cx="8098646" cy="7091463"/>
            <a:chOff x="0" y="0"/>
            <a:chExt cx="10798195" cy="9455284"/>
          </a:xfrm>
        </p:grpSpPr>
        <p:pic>
          <p:nvPicPr>
            <p:cNvPr id="5" name="Picture 5"/>
            <p:cNvPicPr>
              <a:picLocks noChangeAspect="1"/>
            </p:cNvPicPr>
            <p:nvPr/>
          </p:nvPicPr>
          <p:blipFill>
            <a:blip r:embed="rId2"/>
            <a:srcRect t="9345" b="9345"/>
            <a:stretch>
              <a:fillRect/>
            </a:stretch>
          </p:blipFill>
          <p:spPr>
            <a:xfrm>
              <a:off x="0" y="0"/>
              <a:ext cx="10798195" cy="9455284"/>
            </a:xfrm>
            <a:prstGeom prst="rect">
              <a:avLst/>
            </a:prstGeom>
          </p:spPr>
        </p:pic>
      </p:grpSp>
      <p:sp>
        <p:nvSpPr>
          <p:cNvPr id="6" name="TextBox 6"/>
          <p:cNvSpPr txBox="1"/>
          <p:nvPr/>
        </p:nvSpPr>
        <p:spPr>
          <a:xfrm>
            <a:off x="1028700" y="1028700"/>
            <a:ext cx="5915461" cy="975360"/>
          </a:xfrm>
          <a:prstGeom prst="rect">
            <a:avLst/>
          </a:prstGeom>
        </p:spPr>
        <p:txBody>
          <a:bodyPr lIns="0" tIns="0" rIns="0" bIns="0" rtlCol="0" anchor="t">
            <a:spAutoFit/>
          </a:bodyPr>
          <a:lstStyle/>
          <a:p>
            <a:pPr algn="ctr">
              <a:lnSpc>
                <a:spcPts val="7680"/>
              </a:lnSpc>
            </a:pPr>
            <a:r>
              <a:rPr lang="en-US" sz="6399" dirty="0">
                <a:solidFill>
                  <a:srgbClr val="FFFFFF"/>
                </a:solidFill>
                <a:latin typeface="Open Sauce Bold"/>
              </a:rPr>
              <a:t>2. Supplier</a:t>
            </a:r>
          </a:p>
        </p:txBody>
      </p:sp>
      <p:sp>
        <p:nvSpPr>
          <p:cNvPr id="7" name="TextBox 7"/>
          <p:cNvSpPr txBox="1"/>
          <p:nvPr/>
        </p:nvSpPr>
        <p:spPr>
          <a:xfrm>
            <a:off x="8300355" y="710565"/>
            <a:ext cx="10189354" cy="9576435"/>
          </a:xfrm>
          <a:prstGeom prst="rect">
            <a:avLst/>
          </a:prstGeom>
        </p:spPr>
        <p:txBody>
          <a:bodyPr lIns="0" tIns="0" rIns="0" bIns="0" rtlCol="0" anchor="t">
            <a:spAutoFit/>
          </a:bodyPr>
          <a:lstStyle/>
          <a:p>
            <a:pPr>
              <a:lnSpc>
                <a:spcPts val="5040"/>
              </a:lnSpc>
            </a:pPr>
            <a:r>
              <a:rPr lang="en-US" sz="3600" dirty="0">
                <a:solidFill>
                  <a:srgbClr val="000000"/>
                </a:solidFill>
                <a:latin typeface="Josefin Sans Regular"/>
              </a:rPr>
              <a:t>-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cửa</a:t>
            </a:r>
            <a:r>
              <a:rPr lang="en-US" sz="3600" dirty="0">
                <a:solidFill>
                  <a:srgbClr val="000000"/>
                </a:solidFill>
                <a:latin typeface="Josefin Sans Regular"/>
              </a:rPr>
              <a:t> </a:t>
            </a:r>
            <a:r>
              <a:rPr lang="en-US" sz="3600" dirty="0" err="1">
                <a:solidFill>
                  <a:srgbClr val="000000"/>
                </a:solidFill>
                <a:latin typeface="Josefin Sans Regular"/>
              </a:rPr>
              <a:t>hàng</a:t>
            </a:r>
            <a:r>
              <a:rPr lang="en-US" sz="3600" dirty="0">
                <a:solidFill>
                  <a:srgbClr val="000000"/>
                </a:solidFill>
                <a:latin typeface="Josefin Sans Regular"/>
              </a:rPr>
              <a:t> </a:t>
            </a:r>
            <a:r>
              <a:rPr lang="en-US" sz="3600" dirty="0" err="1">
                <a:solidFill>
                  <a:srgbClr val="000000"/>
                </a:solidFill>
                <a:latin typeface="Josefin Sans Regular"/>
              </a:rPr>
              <a:t>đồ</a:t>
            </a:r>
            <a:r>
              <a:rPr lang="en-US" sz="3600" dirty="0">
                <a:solidFill>
                  <a:srgbClr val="000000"/>
                </a:solidFill>
                <a:latin typeface="Josefin Sans Regular"/>
              </a:rPr>
              <a:t> </a:t>
            </a:r>
            <a:r>
              <a:rPr lang="en-US" sz="3600" dirty="0" err="1">
                <a:solidFill>
                  <a:srgbClr val="000000"/>
                </a:solidFill>
                <a:latin typeface="Josefin Sans Regular"/>
              </a:rPr>
              <a:t>ăn</a:t>
            </a:r>
            <a:r>
              <a:rPr lang="en-US" sz="3600" dirty="0">
                <a:solidFill>
                  <a:srgbClr val="000000"/>
                </a:solidFill>
                <a:latin typeface="Josefin Sans Regular"/>
              </a:rPr>
              <a:t>, </a:t>
            </a:r>
            <a:r>
              <a:rPr lang="en-US" sz="3600" dirty="0" err="1">
                <a:solidFill>
                  <a:srgbClr val="000000"/>
                </a:solidFill>
                <a:latin typeface="Josefin Sans Regular"/>
              </a:rPr>
              <a:t>thức</a:t>
            </a:r>
            <a:r>
              <a:rPr lang="en-US" sz="3600" dirty="0">
                <a:solidFill>
                  <a:srgbClr val="000000"/>
                </a:solidFill>
                <a:latin typeface="Josefin Sans Regular"/>
              </a:rPr>
              <a:t> </a:t>
            </a:r>
            <a:r>
              <a:rPr lang="en-US" sz="3600" dirty="0" err="1">
                <a:solidFill>
                  <a:srgbClr val="000000"/>
                </a:solidFill>
                <a:latin typeface="Josefin Sans Regular"/>
              </a:rPr>
              <a:t>uống</a:t>
            </a:r>
            <a:r>
              <a:rPr lang="en-US" sz="3600" dirty="0">
                <a:solidFill>
                  <a:srgbClr val="000000"/>
                </a:solidFill>
                <a:latin typeface="Josefin Sans Regular"/>
              </a:rPr>
              <a:t> </a:t>
            </a: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liên</a:t>
            </a:r>
            <a:r>
              <a:rPr lang="en-US" sz="3600" dirty="0">
                <a:solidFill>
                  <a:srgbClr val="000000"/>
                </a:solidFill>
                <a:latin typeface="Josefin Sans Regular"/>
              </a:rPr>
              <a:t> </a:t>
            </a:r>
            <a:r>
              <a:rPr lang="en-US" sz="3600" dirty="0" err="1">
                <a:solidFill>
                  <a:srgbClr val="000000"/>
                </a:solidFill>
                <a:latin typeface="Josefin Sans Regular"/>
              </a:rPr>
              <a:t>kết</a:t>
            </a:r>
            <a:r>
              <a:rPr lang="en-US" sz="3600" dirty="0">
                <a:solidFill>
                  <a:srgbClr val="000000"/>
                </a:solidFill>
                <a:latin typeface="Josefin Sans Regular"/>
              </a:rPr>
              <a:t> </a:t>
            </a:r>
            <a:r>
              <a:rPr lang="en-US" sz="3600" dirty="0" err="1">
                <a:solidFill>
                  <a:srgbClr val="000000"/>
                </a:solidFill>
                <a:latin typeface="Josefin Sans Regular"/>
              </a:rPr>
              <a:t>với</a:t>
            </a:r>
            <a:r>
              <a:rPr lang="en-US" sz="3600" dirty="0">
                <a:solidFill>
                  <a:srgbClr val="000000"/>
                </a:solidFill>
                <a:latin typeface="Josefin Sans Regular"/>
              </a:rPr>
              <a:t> app M-Food</a:t>
            </a:r>
          </a:p>
          <a:p>
            <a:pPr>
              <a:lnSpc>
                <a:spcPts val="5040"/>
              </a:lnSpc>
            </a:pPr>
            <a:r>
              <a:rPr lang="en-US" sz="3600" dirty="0">
                <a:solidFill>
                  <a:srgbClr val="000000"/>
                </a:solidFill>
                <a:latin typeface="Josefin Sans Regular"/>
              </a:rPr>
              <a:t>- </a:t>
            </a:r>
            <a:r>
              <a:rPr lang="en-US" sz="3600" dirty="0" err="1">
                <a:solidFill>
                  <a:srgbClr val="FFBD59"/>
                </a:solidFill>
                <a:latin typeface="Josefin Sans Regular"/>
              </a:rPr>
              <a:t>Lợi</a:t>
            </a:r>
            <a:r>
              <a:rPr lang="en-US" sz="3600" dirty="0">
                <a:solidFill>
                  <a:srgbClr val="FFBD59"/>
                </a:solidFill>
                <a:latin typeface="Josefin Sans Regular"/>
              </a:rPr>
              <a:t> </a:t>
            </a:r>
            <a:r>
              <a:rPr lang="en-US" sz="3600" dirty="0" err="1">
                <a:solidFill>
                  <a:srgbClr val="FFBD59"/>
                </a:solidFill>
                <a:latin typeface="Josefin Sans Regular"/>
              </a:rPr>
              <a:t>ích</a:t>
            </a:r>
            <a:r>
              <a:rPr lang="en-US" sz="3600" dirty="0">
                <a:solidFill>
                  <a:srgbClr val="FFBD59"/>
                </a:solidFill>
                <a:latin typeface="Josefin Sans Regular"/>
              </a:rPr>
              <a:t>:</a:t>
            </a:r>
            <a:r>
              <a:rPr lang="en-US" sz="3600" dirty="0">
                <a:solidFill>
                  <a:srgbClr val="000000"/>
                </a:solidFill>
                <a:latin typeface="Josefin Sans Regular"/>
              </a:rPr>
              <a:t> </a:t>
            </a:r>
          </a:p>
          <a:p>
            <a:pPr marL="777240" lvl="1" indent="-388620">
              <a:lnSpc>
                <a:spcPts val="5040"/>
              </a:lnSpc>
              <a:buFont typeface="Arial"/>
              <a:buChar char="•"/>
            </a:pPr>
            <a:r>
              <a:rPr lang="en-US" sz="3600" dirty="0" err="1">
                <a:solidFill>
                  <a:srgbClr val="000000"/>
                </a:solidFill>
                <a:latin typeface="Josefin Sans Regular"/>
              </a:rPr>
              <a:t>Tiết</a:t>
            </a:r>
            <a:r>
              <a:rPr lang="en-US" sz="3600" dirty="0">
                <a:solidFill>
                  <a:srgbClr val="000000"/>
                </a:solidFill>
                <a:latin typeface="Josefin Sans Regular"/>
              </a:rPr>
              <a:t> </a:t>
            </a:r>
            <a:r>
              <a:rPr lang="en-US" sz="3600" dirty="0" err="1">
                <a:solidFill>
                  <a:srgbClr val="000000"/>
                </a:solidFill>
                <a:latin typeface="Josefin Sans Regular"/>
              </a:rPr>
              <a:t>kiệm</a:t>
            </a:r>
            <a:r>
              <a:rPr lang="en-US" sz="3600" dirty="0">
                <a:solidFill>
                  <a:srgbClr val="000000"/>
                </a:solidFill>
                <a:latin typeface="Josefin Sans Regular"/>
              </a:rPr>
              <a:t> </a:t>
            </a:r>
            <a:r>
              <a:rPr lang="en-US" sz="3600" dirty="0" err="1">
                <a:solidFill>
                  <a:srgbClr val="000000"/>
                </a:solidFill>
                <a:latin typeface="Josefin Sans Regular"/>
              </a:rPr>
              <a:t>thời</a:t>
            </a:r>
            <a:r>
              <a:rPr lang="en-US" sz="3600" dirty="0">
                <a:solidFill>
                  <a:srgbClr val="000000"/>
                </a:solidFill>
                <a:latin typeface="Josefin Sans Regular"/>
              </a:rPr>
              <a:t> </a:t>
            </a:r>
            <a:r>
              <a:rPr lang="en-US" sz="3600" dirty="0" err="1">
                <a:solidFill>
                  <a:srgbClr val="000000"/>
                </a:solidFill>
                <a:latin typeface="Josefin Sans Regular"/>
              </a:rPr>
              <a:t>gian</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Tiết</a:t>
            </a:r>
            <a:r>
              <a:rPr lang="en-US" sz="3600" dirty="0">
                <a:solidFill>
                  <a:srgbClr val="000000"/>
                </a:solidFill>
                <a:latin typeface="Josefin Sans Regular"/>
              </a:rPr>
              <a:t> </a:t>
            </a:r>
            <a:r>
              <a:rPr lang="en-US" sz="3600" dirty="0" err="1">
                <a:solidFill>
                  <a:srgbClr val="000000"/>
                </a:solidFill>
                <a:latin typeface="Josefin Sans Regular"/>
              </a:rPr>
              <a:t>kiệm</a:t>
            </a:r>
            <a:r>
              <a:rPr lang="en-US" sz="3600" dirty="0">
                <a:solidFill>
                  <a:srgbClr val="000000"/>
                </a:solidFill>
                <a:latin typeface="Josefin Sans Regular"/>
              </a:rPr>
              <a:t> chi </a:t>
            </a:r>
            <a:r>
              <a:rPr lang="en-US" sz="3600" dirty="0" err="1">
                <a:solidFill>
                  <a:srgbClr val="000000"/>
                </a:solidFill>
                <a:latin typeface="Josefin Sans Regular"/>
              </a:rPr>
              <a:t>phí</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Đáp</a:t>
            </a:r>
            <a:r>
              <a:rPr lang="en-US" sz="3600" dirty="0">
                <a:solidFill>
                  <a:srgbClr val="000000"/>
                </a:solidFill>
                <a:latin typeface="Josefin Sans Regular"/>
              </a:rPr>
              <a:t> </a:t>
            </a:r>
            <a:r>
              <a:rPr lang="en-US" sz="3600" dirty="0" err="1">
                <a:solidFill>
                  <a:srgbClr val="000000"/>
                </a:solidFill>
                <a:latin typeface="Josefin Sans Regular"/>
              </a:rPr>
              <a:t>ứng</a:t>
            </a:r>
            <a:r>
              <a:rPr lang="en-US" sz="3600" dirty="0">
                <a:solidFill>
                  <a:srgbClr val="000000"/>
                </a:solidFill>
                <a:latin typeface="Josefin Sans Regular"/>
              </a:rPr>
              <a:t> </a:t>
            </a:r>
            <a:r>
              <a:rPr lang="en-US" sz="3600" dirty="0" err="1">
                <a:solidFill>
                  <a:srgbClr val="000000"/>
                </a:solidFill>
                <a:latin typeface="Josefin Sans Regular"/>
              </a:rPr>
              <a:t>mọi</a:t>
            </a:r>
            <a:r>
              <a:rPr lang="en-US" sz="3600" dirty="0">
                <a:solidFill>
                  <a:srgbClr val="000000"/>
                </a:solidFill>
                <a:latin typeface="Josefin Sans Regular"/>
              </a:rPr>
              <a:t> </a:t>
            </a:r>
            <a:r>
              <a:rPr lang="en-US" sz="3600" dirty="0" err="1">
                <a:solidFill>
                  <a:srgbClr val="000000"/>
                </a:solidFill>
                <a:latin typeface="Josefin Sans Regular"/>
              </a:rPr>
              <a:t>nhu</a:t>
            </a:r>
            <a:r>
              <a:rPr lang="en-US" sz="3600" dirty="0">
                <a:solidFill>
                  <a:srgbClr val="000000"/>
                </a:solidFill>
                <a:latin typeface="Josefin Sans Regular"/>
              </a:rPr>
              <a:t> </a:t>
            </a:r>
            <a:r>
              <a:rPr lang="en-US" sz="3600" dirty="0" err="1">
                <a:solidFill>
                  <a:srgbClr val="000000"/>
                </a:solidFill>
                <a:latin typeface="Josefin Sans Regular"/>
              </a:rPr>
              <a:t>cầu</a:t>
            </a:r>
            <a:r>
              <a:rPr lang="en-US" sz="3600" dirty="0">
                <a:solidFill>
                  <a:srgbClr val="000000"/>
                </a:solidFill>
                <a:latin typeface="Josefin Sans Regular"/>
              </a:rPr>
              <a:t> </a:t>
            </a:r>
            <a:r>
              <a:rPr lang="en-US" sz="3600" dirty="0" err="1">
                <a:solidFill>
                  <a:srgbClr val="000000"/>
                </a:solidFill>
                <a:latin typeface="Josefin Sans Regular"/>
              </a:rPr>
              <a:t>của</a:t>
            </a:r>
            <a:r>
              <a:rPr lang="en-US" sz="3600" dirty="0">
                <a:solidFill>
                  <a:srgbClr val="000000"/>
                </a:solidFill>
                <a:latin typeface="Josefin Sans Regular"/>
              </a:rPr>
              <a:t> </a:t>
            </a:r>
            <a:r>
              <a:rPr lang="en-US" sz="3600" dirty="0" err="1">
                <a:solidFill>
                  <a:srgbClr val="000000"/>
                </a:solidFill>
                <a:latin typeface="Josefin Sans Regular"/>
              </a:rPr>
              <a:t>khách</a:t>
            </a:r>
            <a:r>
              <a:rPr lang="en-US" sz="3600" dirty="0">
                <a:solidFill>
                  <a:srgbClr val="000000"/>
                </a:solidFill>
                <a:latin typeface="Josefin Sans Regular"/>
              </a:rPr>
              <a:t> </a:t>
            </a:r>
            <a:r>
              <a:rPr lang="en-US" sz="3600" dirty="0" err="1">
                <a:solidFill>
                  <a:srgbClr val="000000"/>
                </a:solidFill>
                <a:latin typeface="Josefin Sans Regular"/>
              </a:rPr>
              <a:t>hàng</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sẵn</a:t>
            </a:r>
            <a:r>
              <a:rPr lang="en-US" sz="3600" dirty="0">
                <a:solidFill>
                  <a:srgbClr val="000000"/>
                </a:solidFill>
                <a:latin typeface="Josefin Sans Regular"/>
              </a:rPr>
              <a:t> </a:t>
            </a:r>
            <a:r>
              <a:rPr lang="en-US" sz="3600" dirty="0" err="1">
                <a:solidFill>
                  <a:srgbClr val="000000"/>
                </a:solidFill>
                <a:latin typeface="Josefin Sans Regular"/>
              </a:rPr>
              <a:t>số</a:t>
            </a:r>
            <a:r>
              <a:rPr lang="en-US" sz="3600" dirty="0">
                <a:solidFill>
                  <a:srgbClr val="000000"/>
                </a:solidFill>
                <a:latin typeface="Josefin Sans Regular"/>
              </a:rPr>
              <a:t> </a:t>
            </a:r>
            <a:r>
              <a:rPr lang="en-US" sz="3600" dirty="0" err="1">
                <a:solidFill>
                  <a:srgbClr val="000000"/>
                </a:solidFill>
                <a:latin typeface="Josefin Sans Regular"/>
              </a:rPr>
              <a:t>lượng</a:t>
            </a:r>
            <a:r>
              <a:rPr lang="en-US" sz="3600" dirty="0">
                <a:solidFill>
                  <a:srgbClr val="000000"/>
                </a:solidFill>
                <a:latin typeface="Josefin Sans Regular"/>
              </a:rPr>
              <a:t> </a:t>
            </a:r>
            <a:r>
              <a:rPr lang="en-US" sz="3600" dirty="0" err="1">
                <a:solidFill>
                  <a:srgbClr val="000000"/>
                </a:solidFill>
                <a:latin typeface="Josefin Sans Regular"/>
              </a:rPr>
              <a:t>người</a:t>
            </a:r>
            <a:r>
              <a:rPr lang="en-US" sz="3600" dirty="0">
                <a:solidFill>
                  <a:srgbClr val="000000"/>
                </a:solidFill>
                <a:latin typeface="Josefin Sans Regular"/>
              </a:rPr>
              <a:t> </a:t>
            </a:r>
            <a:r>
              <a:rPr lang="en-US" sz="3600" dirty="0" err="1">
                <a:solidFill>
                  <a:srgbClr val="000000"/>
                </a:solidFill>
                <a:latin typeface="Josefin Sans Regular"/>
              </a:rPr>
              <a:t>tiêu</a:t>
            </a:r>
            <a:r>
              <a:rPr lang="en-US" sz="3600" dirty="0">
                <a:solidFill>
                  <a:srgbClr val="000000"/>
                </a:solidFill>
                <a:latin typeface="Josefin Sans Regular"/>
              </a:rPr>
              <a:t> </a:t>
            </a:r>
            <a:r>
              <a:rPr lang="en-US" sz="3600" dirty="0" err="1">
                <a:solidFill>
                  <a:srgbClr val="000000"/>
                </a:solidFill>
                <a:latin typeface="Josefin Sans Regular"/>
              </a:rPr>
              <a:t>dùng</a:t>
            </a:r>
            <a:r>
              <a:rPr lang="en-US" sz="3600" dirty="0">
                <a:solidFill>
                  <a:srgbClr val="000000"/>
                </a:solidFill>
                <a:latin typeface="Josefin Sans Regular"/>
              </a:rPr>
              <a:t> </a:t>
            </a:r>
            <a:r>
              <a:rPr lang="en-US" sz="3600" dirty="0" err="1">
                <a:solidFill>
                  <a:srgbClr val="000000"/>
                </a:solidFill>
                <a:latin typeface="Josefin Sans Regular"/>
              </a:rPr>
              <a:t>nhất</a:t>
            </a:r>
            <a:r>
              <a:rPr lang="en-US" sz="3600" dirty="0">
                <a:solidFill>
                  <a:srgbClr val="000000"/>
                </a:solidFill>
                <a:latin typeface="Josefin Sans Regular"/>
              </a:rPr>
              <a:t> </a:t>
            </a:r>
            <a:r>
              <a:rPr lang="en-US" sz="3600" dirty="0" err="1">
                <a:solidFill>
                  <a:srgbClr val="000000"/>
                </a:solidFill>
                <a:latin typeface="Josefin Sans Regular"/>
              </a:rPr>
              <a:t>định</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Dễ</a:t>
            </a:r>
            <a:r>
              <a:rPr lang="en-US" sz="3600" dirty="0">
                <a:solidFill>
                  <a:srgbClr val="000000"/>
                </a:solidFill>
                <a:latin typeface="Josefin Sans Regular"/>
              </a:rPr>
              <a:t> </a:t>
            </a:r>
            <a:r>
              <a:rPr lang="en-US" sz="3600" dirty="0" err="1">
                <a:solidFill>
                  <a:srgbClr val="000000"/>
                </a:solidFill>
                <a:latin typeface="Josefin Sans Regular"/>
              </a:rPr>
              <a:t>tiếp</a:t>
            </a:r>
            <a:r>
              <a:rPr lang="en-US" sz="3600" dirty="0">
                <a:solidFill>
                  <a:srgbClr val="000000"/>
                </a:solidFill>
                <a:latin typeface="Josefin Sans Regular"/>
              </a:rPr>
              <a:t> </a:t>
            </a:r>
            <a:r>
              <a:rPr lang="en-US" sz="3600" dirty="0" err="1">
                <a:solidFill>
                  <a:srgbClr val="000000"/>
                </a:solidFill>
                <a:latin typeface="Josefin Sans Regular"/>
              </a:rPr>
              <a:t>cận</a:t>
            </a:r>
            <a:r>
              <a:rPr lang="en-US" sz="3600" dirty="0">
                <a:solidFill>
                  <a:srgbClr val="000000"/>
                </a:solidFill>
                <a:latin typeface="Josefin Sans Regular"/>
              </a:rPr>
              <a:t> </a:t>
            </a:r>
            <a:r>
              <a:rPr lang="en-US" sz="3600" dirty="0" err="1">
                <a:solidFill>
                  <a:srgbClr val="000000"/>
                </a:solidFill>
                <a:latin typeface="Josefin Sans Regular"/>
              </a:rPr>
              <a:t>khách</a:t>
            </a:r>
            <a:r>
              <a:rPr lang="en-US" sz="3600" dirty="0">
                <a:solidFill>
                  <a:srgbClr val="000000"/>
                </a:solidFill>
                <a:latin typeface="Josefin Sans Regular"/>
              </a:rPr>
              <a:t> </a:t>
            </a:r>
            <a:r>
              <a:rPr lang="en-US" sz="3600" dirty="0" err="1">
                <a:solidFill>
                  <a:srgbClr val="000000"/>
                </a:solidFill>
                <a:latin typeface="Josefin Sans Regular"/>
              </a:rPr>
              <a:t>hàng</a:t>
            </a:r>
            <a:endParaRPr lang="en-US" sz="3600" dirty="0">
              <a:solidFill>
                <a:srgbClr val="000000"/>
              </a:solidFill>
              <a:latin typeface="Josefin Sans Regular"/>
            </a:endParaRPr>
          </a:p>
          <a:p>
            <a:pPr>
              <a:lnSpc>
                <a:spcPts val="5040"/>
              </a:lnSpc>
            </a:pPr>
            <a:r>
              <a:rPr lang="en-US" sz="3600" dirty="0">
                <a:solidFill>
                  <a:srgbClr val="000000"/>
                </a:solidFill>
                <a:latin typeface="Josefin Sans Regular"/>
              </a:rPr>
              <a:t>- </a:t>
            </a:r>
            <a:r>
              <a:rPr lang="en-US" sz="3600" dirty="0" err="1">
                <a:solidFill>
                  <a:srgbClr val="FF914D"/>
                </a:solidFill>
                <a:latin typeface="Josefin Sans Regular"/>
              </a:rPr>
              <a:t>Bất</a:t>
            </a:r>
            <a:r>
              <a:rPr lang="en-US" sz="3600" dirty="0">
                <a:solidFill>
                  <a:srgbClr val="FF914D"/>
                </a:solidFill>
                <a:latin typeface="Josefin Sans Regular"/>
              </a:rPr>
              <a:t> </a:t>
            </a:r>
            <a:r>
              <a:rPr lang="en-US" sz="3600" dirty="0" err="1">
                <a:solidFill>
                  <a:srgbClr val="FF914D"/>
                </a:solidFill>
                <a:latin typeface="Josefin Sans Regular"/>
              </a:rPr>
              <a:t>lợi</a:t>
            </a:r>
            <a:r>
              <a:rPr lang="en-US" sz="3600" dirty="0">
                <a:solidFill>
                  <a:srgbClr val="FF914D"/>
                </a:solidFill>
                <a:latin typeface="Josefin Sans Regular"/>
              </a:rPr>
              <a:t>: </a:t>
            </a:r>
          </a:p>
          <a:p>
            <a:pPr marL="777240" lvl="1" indent="-388620">
              <a:lnSpc>
                <a:spcPts val="5040"/>
              </a:lnSpc>
              <a:buFont typeface="Arial"/>
              <a:buChar char="•"/>
            </a:pPr>
            <a:r>
              <a:rPr lang="en-US" sz="3600" dirty="0" err="1">
                <a:solidFill>
                  <a:srgbClr val="000000"/>
                </a:solidFill>
                <a:latin typeface="Josefin Sans Regular"/>
              </a:rPr>
              <a:t>Tỷ</a:t>
            </a:r>
            <a:r>
              <a:rPr lang="en-US" sz="3600" dirty="0">
                <a:solidFill>
                  <a:srgbClr val="000000"/>
                </a:solidFill>
                <a:latin typeface="Josefin Sans Regular"/>
              </a:rPr>
              <a:t> </a:t>
            </a:r>
            <a:r>
              <a:rPr lang="en-US" sz="3600" dirty="0" err="1">
                <a:solidFill>
                  <a:srgbClr val="000000"/>
                </a:solidFill>
                <a:latin typeface="Josefin Sans Regular"/>
              </a:rPr>
              <a:t>lệ</a:t>
            </a:r>
            <a:r>
              <a:rPr lang="en-US" sz="3600" dirty="0">
                <a:solidFill>
                  <a:srgbClr val="000000"/>
                </a:solidFill>
                <a:latin typeface="Josefin Sans Regular"/>
              </a:rPr>
              <a:t> </a:t>
            </a:r>
            <a:r>
              <a:rPr lang="en-US" sz="3600" dirty="0" err="1">
                <a:solidFill>
                  <a:srgbClr val="000000"/>
                </a:solidFill>
                <a:latin typeface="Josefin Sans Regular"/>
              </a:rPr>
              <a:t>cạnh</a:t>
            </a:r>
            <a:r>
              <a:rPr lang="en-US" sz="3600" dirty="0">
                <a:solidFill>
                  <a:srgbClr val="000000"/>
                </a:solidFill>
                <a:latin typeface="Josefin Sans Regular"/>
              </a:rPr>
              <a:t> </a:t>
            </a:r>
            <a:r>
              <a:rPr lang="en-US" sz="3600" dirty="0" err="1">
                <a:solidFill>
                  <a:srgbClr val="000000"/>
                </a:solidFill>
                <a:latin typeface="Josefin Sans Regular"/>
              </a:rPr>
              <a:t>tranh</a:t>
            </a:r>
            <a:r>
              <a:rPr lang="en-US" sz="3600" dirty="0">
                <a:solidFill>
                  <a:srgbClr val="000000"/>
                </a:solidFill>
                <a:latin typeface="Josefin Sans Regular"/>
              </a:rPr>
              <a:t> </a:t>
            </a:r>
            <a:r>
              <a:rPr lang="en-US" sz="3600" dirty="0" err="1">
                <a:solidFill>
                  <a:srgbClr val="000000"/>
                </a:solidFill>
                <a:latin typeface="Josefin Sans Regular"/>
              </a:rPr>
              <a:t>cao</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Chất</a:t>
            </a:r>
            <a:r>
              <a:rPr lang="en-US" sz="3600" dirty="0">
                <a:solidFill>
                  <a:srgbClr val="000000"/>
                </a:solidFill>
                <a:latin typeface="Josefin Sans Regular"/>
              </a:rPr>
              <a:t> </a:t>
            </a:r>
            <a:r>
              <a:rPr lang="en-US" sz="3600" dirty="0" err="1">
                <a:solidFill>
                  <a:srgbClr val="000000"/>
                </a:solidFill>
                <a:latin typeface="Josefin Sans Regular"/>
              </a:rPr>
              <a:t>lượng</a:t>
            </a:r>
            <a:r>
              <a:rPr lang="en-US" sz="3600" dirty="0">
                <a:solidFill>
                  <a:srgbClr val="000000"/>
                </a:solidFill>
                <a:latin typeface="Josefin Sans Regular"/>
              </a:rPr>
              <a:t> </a:t>
            </a:r>
            <a:r>
              <a:rPr lang="en-US" sz="3600" dirty="0" err="1">
                <a:solidFill>
                  <a:srgbClr val="000000"/>
                </a:solidFill>
                <a:latin typeface="Josefin Sans Regular"/>
              </a:rPr>
              <a:t>sản</a:t>
            </a:r>
            <a:r>
              <a:rPr lang="en-US" sz="3600" dirty="0">
                <a:solidFill>
                  <a:srgbClr val="000000"/>
                </a:solidFill>
                <a:latin typeface="Josefin Sans Regular"/>
              </a:rPr>
              <a:t> </a:t>
            </a:r>
            <a:r>
              <a:rPr lang="en-US" sz="3600" dirty="0" err="1">
                <a:solidFill>
                  <a:srgbClr val="000000"/>
                </a:solidFill>
                <a:latin typeface="Josefin Sans Regular"/>
              </a:rPr>
              <a:t>phẩm</a:t>
            </a:r>
            <a:r>
              <a:rPr lang="en-US" sz="3600" dirty="0">
                <a:solidFill>
                  <a:srgbClr val="000000"/>
                </a:solidFill>
                <a:latin typeface="Josefin Sans Regular"/>
              </a:rPr>
              <a:t> </a:t>
            </a:r>
            <a:r>
              <a:rPr lang="en-US" sz="3600" dirty="0" err="1">
                <a:solidFill>
                  <a:srgbClr val="000000"/>
                </a:solidFill>
                <a:latin typeface="Josefin Sans Regular"/>
              </a:rPr>
              <a:t>không</a:t>
            </a:r>
            <a:r>
              <a:rPr lang="en-US" sz="3600" dirty="0">
                <a:solidFill>
                  <a:srgbClr val="000000"/>
                </a:solidFill>
                <a:latin typeface="Josefin Sans Regular"/>
              </a:rPr>
              <a:t> </a:t>
            </a:r>
            <a:r>
              <a:rPr lang="en-US" sz="3600" dirty="0" err="1">
                <a:solidFill>
                  <a:srgbClr val="000000"/>
                </a:solidFill>
                <a:latin typeface="Josefin Sans Regular"/>
              </a:rPr>
              <a:t>đồng</a:t>
            </a:r>
            <a:r>
              <a:rPr lang="en-US" sz="3600" dirty="0">
                <a:solidFill>
                  <a:srgbClr val="000000"/>
                </a:solidFill>
                <a:latin typeface="Josefin Sans Regular"/>
              </a:rPr>
              <a:t> </a:t>
            </a:r>
            <a:r>
              <a:rPr lang="en-US" sz="3600" dirty="0" err="1">
                <a:solidFill>
                  <a:srgbClr val="000000"/>
                </a:solidFill>
                <a:latin typeface="Josefin Sans Regular"/>
              </a:rPr>
              <a:t>nhất</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Ảnh</a:t>
            </a:r>
            <a:r>
              <a:rPr lang="en-US" sz="3600" dirty="0">
                <a:solidFill>
                  <a:srgbClr val="000000"/>
                </a:solidFill>
                <a:latin typeface="Josefin Sans Regular"/>
              </a:rPr>
              <a:t> </a:t>
            </a:r>
            <a:r>
              <a:rPr lang="en-US" sz="3600" dirty="0" err="1">
                <a:solidFill>
                  <a:srgbClr val="000000"/>
                </a:solidFill>
                <a:latin typeface="Josefin Sans Regular"/>
              </a:rPr>
              <a:t>hưởng</a:t>
            </a:r>
            <a:r>
              <a:rPr lang="en-US" sz="3600" dirty="0">
                <a:solidFill>
                  <a:srgbClr val="000000"/>
                </a:solidFill>
                <a:latin typeface="Josefin Sans Regular"/>
              </a:rPr>
              <a:t> </a:t>
            </a:r>
            <a:r>
              <a:rPr lang="en-US" sz="3600" dirty="0" err="1">
                <a:solidFill>
                  <a:srgbClr val="000000"/>
                </a:solidFill>
                <a:latin typeface="Josefin Sans Regular"/>
              </a:rPr>
              <a:t>bởi</a:t>
            </a:r>
            <a:r>
              <a:rPr lang="en-US" sz="3600" dirty="0">
                <a:solidFill>
                  <a:srgbClr val="000000"/>
                </a:solidFill>
                <a:latin typeface="Josefin Sans Regular"/>
              </a:rPr>
              <a:t> </a:t>
            </a:r>
            <a:r>
              <a:rPr lang="en-US" sz="3600" dirty="0" err="1">
                <a:solidFill>
                  <a:srgbClr val="000000"/>
                </a:solidFill>
                <a:latin typeface="Josefin Sans Regular"/>
              </a:rPr>
              <a:t>những</a:t>
            </a:r>
            <a:r>
              <a:rPr lang="en-US" sz="3600" dirty="0">
                <a:solidFill>
                  <a:srgbClr val="000000"/>
                </a:solidFill>
                <a:latin typeface="Josefin Sans Regular"/>
              </a:rPr>
              <a:t> </a:t>
            </a:r>
            <a:r>
              <a:rPr lang="en-US" sz="3600" dirty="0" err="1">
                <a:solidFill>
                  <a:srgbClr val="000000"/>
                </a:solidFill>
                <a:latin typeface="Josefin Sans Regular"/>
              </a:rPr>
              <a:t>đánh</a:t>
            </a:r>
            <a:r>
              <a:rPr lang="en-US" sz="3600" dirty="0">
                <a:solidFill>
                  <a:srgbClr val="000000"/>
                </a:solidFill>
                <a:latin typeface="Josefin Sans Regular"/>
              </a:rPr>
              <a:t> </a:t>
            </a:r>
            <a:r>
              <a:rPr lang="en-US" sz="3600" dirty="0" err="1">
                <a:solidFill>
                  <a:srgbClr val="000000"/>
                </a:solidFill>
                <a:latin typeface="Josefin Sans Regular"/>
              </a:rPr>
              <a:t>giá</a:t>
            </a:r>
            <a:r>
              <a:rPr lang="en-US" sz="3600" dirty="0">
                <a:solidFill>
                  <a:srgbClr val="000000"/>
                </a:solidFill>
                <a:latin typeface="Josefin Sans Regular"/>
              </a:rPr>
              <a:t> </a:t>
            </a:r>
            <a:r>
              <a:rPr lang="en-US" sz="3600" dirty="0" err="1">
                <a:solidFill>
                  <a:srgbClr val="000000"/>
                </a:solidFill>
                <a:latin typeface="Josefin Sans Regular"/>
              </a:rPr>
              <a:t>tiêu</a:t>
            </a:r>
            <a:r>
              <a:rPr lang="en-US" sz="3600" dirty="0">
                <a:solidFill>
                  <a:srgbClr val="000000"/>
                </a:solidFill>
                <a:latin typeface="Josefin Sans Regular"/>
              </a:rPr>
              <a:t> </a:t>
            </a:r>
            <a:r>
              <a:rPr lang="en-US" sz="3600" dirty="0" err="1">
                <a:solidFill>
                  <a:srgbClr val="000000"/>
                </a:solidFill>
                <a:latin typeface="Josefin Sans Regular"/>
              </a:rPr>
              <a:t>cực</a:t>
            </a:r>
            <a:endParaRPr lang="en-US" sz="3600" dirty="0">
              <a:solidFill>
                <a:srgbClr val="000000"/>
              </a:solidFill>
              <a:latin typeface="Josefin Sans Regular"/>
            </a:endParaRPr>
          </a:p>
          <a:p>
            <a:pPr marL="777240" lvl="1" indent="-388620">
              <a:lnSpc>
                <a:spcPts val="5040"/>
              </a:lnSpc>
              <a:buFont typeface="Arial"/>
              <a:buChar char="•"/>
            </a:pPr>
            <a:r>
              <a:rPr lang="en-US" sz="3600" dirty="0" err="1">
                <a:solidFill>
                  <a:srgbClr val="000000"/>
                </a:solidFill>
                <a:latin typeface="Josefin Sans Regular"/>
              </a:rPr>
              <a:t>Thời</a:t>
            </a:r>
            <a:r>
              <a:rPr lang="en-US" sz="3600" dirty="0">
                <a:solidFill>
                  <a:srgbClr val="000000"/>
                </a:solidFill>
                <a:latin typeface="Josefin Sans Regular"/>
              </a:rPr>
              <a:t> </a:t>
            </a:r>
            <a:r>
              <a:rPr lang="en-US" sz="3600" dirty="0" err="1">
                <a:solidFill>
                  <a:srgbClr val="000000"/>
                </a:solidFill>
                <a:latin typeface="Josefin Sans Regular"/>
              </a:rPr>
              <a:t>gian</a:t>
            </a:r>
            <a:r>
              <a:rPr lang="en-US" sz="3600" dirty="0">
                <a:solidFill>
                  <a:srgbClr val="000000"/>
                </a:solidFill>
                <a:latin typeface="Josefin Sans Regular"/>
              </a:rPr>
              <a:t> </a:t>
            </a:r>
            <a:r>
              <a:rPr lang="en-US" sz="3600" dirty="0" err="1">
                <a:solidFill>
                  <a:srgbClr val="000000"/>
                </a:solidFill>
                <a:latin typeface="Josefin Sans Regular"/>
              </a:rPr>
              <a:t>duyệt</a:t>
            </a:r>
            <a:r>
              <a:rPr lang="en-US" sz="3600" dirty="0">
                <a:solidFill>
                  <a:srgbClr val="000000"/>
                </a:solidFill>
                <a:latin typeface="Josefin Sans Regular"/>
              </a:rPr>
              <a:t> </a:t>
            </a:r>
            <a:r>
              <a:rPr lang="en-US" sz="3600" dirty="0" err="1">
                <a:solidFill>
                  <a:srgbClr val="000000"/>
                </a:solidFill>
                <a:latin typeface="Josefin Sans Regular"/>
              </a:rPr>
              <a:t>đơn</a:t>
            </a:r>
            <a:r>
              <a:rPr lang="en-US" sz="3600" dirty="0">
                <a:solidFill>
                  <a:srgbClr val="000000"/>
                </a:solidFill>
                <a:latin typeface="Josefin Sans Regular"/>
              </a:rPr>
              <a:t> </a:t>
            </a:r>
            <a:r>
              <a:rPr lang="en-US" sz="3600" dirty="0" err="1">
                <a:solidFill>
                  <a:srgbClr val="000000"/>
                </a:solidFill>
                <a:latin typeface="Josefin Sans Regular"/>
              </a:rPr>
              <a:t>lâu</a:t>
            </a:r>
            <a:endParaRPr lang="en-US" sz="3600" dirty="0">
              <a:solidFill>
                <a:srgbClr val="000000"/>
              </a:solidFill>
              <a:latin typeface="Josefin Sans Regular"/>
            </a:endParaRPr>
          </a:p>
          <a:p>
            <a:pPr>
              <a:lnSpc>
                <a:spcPts val="5040"/>
              </a:lnSpc>
            </a:pPr>
            <a:endParaRPr lang="en-US" sz="3600" dirty="0">
              <a:solidFill>
                <a:srgbClr val="000000"/>
              </a:solidFill>
              <a:latin typeface="Josefin Sans Regular"/>
            </a:endParaRPr>
          </a:p>
          <a:p>
            <a:pPr>
              <a:lnSpc>
                <a:spcPts val="5040"/>
              </a:lnSpc>
            </a:pPr>
            <a:endParaRPr lang="en-US" sz="3600" dirty="0">
              <a:solidFill>
                <a:srgbClr val="000000"/>
              </a:solidFill>
              <a:latin typeface="Josefin Sans Regular"/>
            </a:endParaRPr>
          </a:p>
        </p:txBody>
      </p:sp>
    </p:spTree>
  </p:cSld>
  <p:clrMapOvr>
    <a:masterClrMapping/>
  </p:clrMapOvr>
  <p:transition spd="med">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7682905" y="-949990"/>
            <a:ext cx="17601622" cy="3957381"/>
          </a:xfrm>
          <a:prstGeom prst="rect">
            <a:avLst/>
          </a:prstGeom>
        </p:spPr>
      </p:pic>
      <p:grpSp>
        <p:nvGrpSpPr>
          <p:cNvPr id="3" name="Group 3"/>
          <p:cNvGrpSpPr/>
          <p:nvPr/>
        </p:nvGrpSpPr>
        <p:grpSpPr>
          <a:xfrm>
            <a:off x="9918717" y="0"/>
            <a:ext cx="8369283" cy="10287000"/>
            <a:chOff x="0" y="0"/>
            <a:chExt cx="11159043" cy="13716000"/>
          </a:xfrm>
        </p:grpSpPr>
        <p:pic>
          <p:nvPicPr>
            <p:cNvPr id="4" name="Picture 4"/>
            <p:cNvPicPr>
              <a:picLocks noChangeAspect="1"/>
            </p:cNvPicPr>
            <p:nvPr/>
          </p:nvPicPr>
          <p:blipFill>
            <a:blip r:embed="rId4"/>
            <a:srcRect l="13388" r="13388"/>
            <a:stretch>
              <a:fillRect/>
            </a:stretch>
          </p:blipFill>
          <p:spPr>
            <a:xfrm>
              <a:off x="0" y="0"/>
              <a:ext cx="11159043" cy="13716000"/>
            </a:xfrm>
            <a:prstGeom prst="rect">
              <a:avLst/>
            </a:prstGeom>
          </p:spPr>
        </p:pic>
      </p:grpSp>
      <p:sp>
        <p:nvSpPr>
          <p:cNvPr id="5" name="TextBox 5"/>
          <p:cNvSpPr txBox="1"/>
          <p:nvPr/>
        </p:nvSpPr>
        <p:spPr>
          <a:xfrm>
            <a:off x="40694" y="3461385"/>
            <a:ext cx="9837330" cy="6825615"/>
          </a:xfrm>
          <a:prstGeom prst="rect">
            <a:avLst/>
          </a:prstGeom>
        </p:spPr>
        <p:txBody>
          <a:bodyPr lIns="0" tIns="0" rIns="0" bIns="0" rtlCol="0" anchor="t">
            <a:spAutoFit/>
          </a:bodyPr>
          <a:lstStyle/>
          <a:p>
            <a:pPr>
              <a:lnSpc>
                <a:spcPts val="5400"/>
              </a:lnSpc>
            </a:pPr>
            <a:r>
              <a:rPr lang="en-US" sz="3600" dirty="0">
                <a:solidFill>
                  <a:srgbClr val="000000"/>
                </a:solidFill>
                <a:latin typeface="Josefin Sans Regular"/>
              </a:rPr>
              <a:t>- </a:t>
            </a:r>
            <a:r>
              <a:rPr lang="en-US" sz="3600" dirty="0" err="1">
                <a:solidFill>
                  <a:srgbClr val="000000"/>
                </a:solidFill>
                <a:latin typeface="Josefin Sans Regular"/>
              </a:rPr>
              <a:t>Công</a:t>
            </a:r>
            <a:r>
              <a:rPr lang="en-US" sz="3600" dirty="0">
                <a:solidFill>
                  <a:srgbClr val="000000"/>
                </a:solidFill>
                <a:latin typeface="Josefin Sans Regular"/>
              </a:rPr>
              <a:t> ty M-Food </a:t>
            </a:r>
            <a:r>
              <a:rPr lang="en-US" sz="3600" dirty="0" err="1">
                <a:solidFill>
                  <a:srgbClr val="000000"/>
                </a:solidFill>
                <a:latin typeface="Josefin Sans Regular"/>
              </a:rPr>
              <a:t>sẽ</a:t>
            </a:r>
            <a:r>
              <a:rPr lang="en-US" sz="3600" dirty="0">
                <a:solidFill>
                  <a:srgbClr val="000000"/>
                </a:solidFill>
                <a:latin typeface="Josefin Sans Regular"/>
              </a:rPr>
              <a:t> </a:t>
            </a: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những</a:t>
            </a:r>
            <a:r>
              <a:rPr lang="en-US" sz="3600" dirty="0">
                <a:solidFill>
                  <a:srgbClr val="000000"/>
                </a:solidFill>
                <a:latin typeface="Josefin Sans Regular"/>
              </a:rPr>
              <a:t> </a:t>
            </a:r>
            <a:r>
              <a:rPr lang="en-US" sz="3600" dirty="0" err="1">
                <a:solidFill>
                  <a:srgbClr val="000000"/>
                </a:solidFill>
                <a:latin typeface="Josefin Sans Regular"/>
              </a:rPr>
              <a:t>đối</a:t>
            </a:r>
            <a:r>
              <a:rPr lang="en-US" sz="3600" dirty="0">
                <a:solidFill>
                  <a:srgbClr val="000000"/>
                </a:solidFill>
                <a:latin typeface="Josefin Sans Regular"/>
              </a:rPr>
              <a:t> </a:t>
            </a:r>
            <a:r>
              <a:rPr lang="en-US" sz="3600" dirty="0" err="1">
                <a:solidFill>
                  <a:srgbClr val="000000"/>
                </a:solidFill>
                <a:latin typeface="Josefin Sans Regular"/>
              </a:rPr>
              <a:t>tác</a:t>
            </a:r>
            <a:r>
              <a:rPr lang="en-US" sz="3600" dirty="0">
                <a:solidFill>
                  <a:srgbClr val="000000"/>
                </a:solidFill>
                <a:latin typeface="Josefin Sans Regular"/>
              </a:rPr>
              <a:t> </a:t>
            </a:r>
            <a:r>
              <a:rPr lang="en-US" sz="3600" dirty="0" err="1">
                <a:solidFill>
                  <a:srgbClr val="000000"/>
                </a:solidFill>
                <a:latin typeface="Josefin Sans Regular"/>
              </a:rPr>
              <a:t>trung</a:t>
            </a:r>
            <a:r>
              <a:rPr lang="en-US" sz="3600" dirty="0">
                <a:solidFill>
                  <a:srgbClr val="000000"/>
                </a:solidFill>
                <a:latin typeface="Josefin Sans Regular"/>
              </a:rPr>
              <a:t> </a:t>
            </a:r>
            <a:r>
              <a:rPr lang="en-US" sz="3600" dirty="0" err="1">
                <a:solidFill>
                  <a:srgbClr val="000000"/>
                </a:solidFill>
                <a:latin typeface="Josefin Sans Regular"/>
              </a:rPr>
              <a:t>gian</a:t>
            </a:r>
            <a:r>
              <a:rPr lang="en-US" sz="3600" dirty="0">
                <a:solidFill>
                  <a:srgbClr val="000000"/>
                </a:solidFill>
                <a:latin typeface="Josefin Sans Regular"/>
              </a:rPr>
              <a:t> Marketing </a:t>
            </a:r>
            <a:r>
              <a:rPr lang="en-US" sz="3600" dirty="0" err="1">
                <a:solidFill>
                  <a:srgbClr val="000000"/>
                </a:solidFill>
                <a:latin typeface="Josefin Sans Regular"/>
              </a:rPr>
              <a:t>như</a:t>
            </a:r>
            <a:r>
              <a:rPr lang="en-US" sz="3600" dirty="0">
                <a:solidFill>
                  <a:srgbClr val="000000"/>
                </a:solidFill>
                <a:latin typeface="Josefin Sans Regular"/>
              </a:rPr>
              <a:t>:</a:t>
            </a:r>
          </a:p>
          <a:p>
            <a:pPr marL="777240" lvl="1" indent="-388620">
              <a:lnSpc>
                <a:spcPts val="5400"/>
              </a:lnSpc>
              <a:buFont typeface="Arial"/>
              <a:buChar char="•"/>
            </a:pPr>
            <a:r>
              <a:rPr lang="en-US" sz="3600" dirty="0" err="1">
                <a:solidFill>
                  <a:srgbClr val="FF914D"/>
                </a:solidFill>
                <a:latin typeface="Josefin Sans Regular"/>
              </a:rPr>
              <a:t>Nền</a:t>
            </a:r>
            <a:r>
              <a:rPr lang="en-US" sz="3600" dirty="0">
                <a:solidFill>
                  <a:srgbClr val="FF914D"/>
                </a:solidFill>
                <a:latin typeface="Josefin Sans Regular"/>
              </a:rPr>
              <a:t> </a:t>
            </a:r>
            <a:r>
              <a:rPr lang="en-US" sz="3600" dirty="0" err="1">
                <a:solidFill>
                  <a:srgbClr val="FF914D"/>
                </a:solidFill>
                <a:latin typeface="Josefin Sans Regular"/>
              </a:rPr>
              <a:t>tảng</a:t>
            </a:r>
            <a:r>
              <a:rPr lang="en-US" sz="3600" dirty="0">
                <a:solidFill>
                  <a:srgbClr val="FF914D"/>
                </a:solidFill>
                <a:latin typeface="Josefin Sans Regular"/>
              </a:rPr>
              <a:t> </a:t>
            </a:r>
            <a:r>
              <a:rPr lang="en-US" sz="3600" dirty="0" err="1">
                <a:solidFill>
                  <a:srgbClr val="FF914D"/>
                </a:solidFill>
                <a:latin typeface="Josefin Sans Regular"/>
              </a:rPr>
              <a:t>mạng</a:t>
            </a:r>
            <a:r>
              <a:rPr lang="en-US" sz="3600" dirty="0">
                <a:solidFill>
                  <a:srgbClr val="FF914D"/>
                </a:solidFill>
                <a:latin typeface="Josefin Sans Regular"/>
              </a:rPr>
              <a:t> </a:t>
            </a:r>
            <a:r>
              <a:rPr lang="en-US" sz="3600" dirty="0" err="1">
                <a:solidFill>
                  <a:srgbClr val="FF914D"/>
                </a:solidFill>
                <a:latin typeface="Josefin Sans Regular"/>
              </a:rPr>
              <a:t>xã</a:t>
            </a:r>
            <a:r>
              <a:rPr lang="en-US" sz="3600" dirty="0">
                <a:solidFill>
                  <a:srgbClr val="FF914D"/>
                </a:solidFill>
                <a:latin typeface="Josefin Sans Regular"/>
              </a:rPr>
              <a:t> </a:t>
            </a:r>
            <a:r>
              <a:rPr lang="en-US" sz="3600" dirty="0" err="1">
                <a:solidFill>
                  <a:srgbClr val="FF914D"/>
                </a:solidFill>
                <a:latin typeface="Josefin Sans Regular"/>
              </a:rPr>
              <a:t>hội</a:t>
            </a:r>
            <a:r>
              <a:rPr lang="en-US" sz="3600" dirty="0">
                <a:solidFill>
                  <a:srgbClr val="000000"/>
                </a:solidFill>
                <a:latin typeface="Josefin Sans Regular"/>
              </a:rPr>
              <a:t> (</a:t>
            </a:r>
            <a:r>
              <a:rPr lang="en-US" sz="3600" dirty="0" err="1">
                <a:solidFill>
                  <a:srgbClr val="000000"/>
                </a:solidFill>
                <a:latin typeface="Josefin Sans Regular"/>
              </a:rPr>
              <a:t>Chạy</a:t>
            </a:r>
            <a:r>
              <a:rPr lang="en-US" sz="3600" dirty="0">
                <a:solidFill>
                  <a:srgbClr val="000000"/>
                </a:solidFill>
                <a:latin typeface="Josefin Sans Regular"/>
              </a:rPr>
              <a:t> </a:t>
            </a:r>
            <a:r>
              <a:rPr lang="en-US" sz="3600" dirty="0" err="1">
                <a:solidFill>
                  <a:srgbClr val="000000"/>
                </a:solidFill>
                <a:latin typeface="Josefin Sans Regular"/>
              </a:rPr>
              <a:t>quảng</a:t>
            </a:r>
            <a:r>
              <a:rPr lang="en-US" sz="3600" dirty="0">
                <a:solidFill>
                  <a:srgbClr val="000000"/>
                </a:solidFill>
                <a:latin typeface="Josefin Sans Regular"/>
              </a:rPr>
              <a:t> </a:t>
            </a:r>
            <a:r>
              <a:rPr lang="en-US" sz="3600" dirty="0" err="1">
                <a:solidFill>
                  <a:srgbClr val="000000"/>
                </a:solidFill>
                <a:latin typeface="Josefin Sans Regular"/>
              </a:rPr>
              <a:t>cáo</a:t>
            </a:r>
            <a:r>
              <a:rPr lang="en-US" sz="3600" dirty="0">
                <a:solidFill>
                  <a:srgbClr val="000000"/>
                </a:solidFill>
                <a:latin typeface="Josefin Sans Regular"/>
              </a:rPr>
              <a:t>) :  Facebook, </a:t>
            </a:r>
            <a:r>
              <a:rPr lang="en-US" sz="3600" dirty="0" err="1">
                <a:solidFill>
                  <a:srgbClr val="000000"/>
                </a:solidFill>
                <a:latin typeface="Josefin Sans Regular"/>
              </a:rPr>
              <a:t>Zalo</a:t>
            </a:r>
            <a:r>
              <a:rPr lang="en-US" sz="3600" dirty="0">
                <a:solidFill>
                  <a:srgbClr val="000000"/>
                </a:solidFill>
                <a:latin typeface="Josefin Sans Regular"/>
              </a:rPr>
              <a:t>, </a:t>
            </a:r>
            <a:r>
              <a:rPr lang="en-US" sz="3600" dirty="0" err="1">
                <a:solidFill>
                  <a:srgbClr val="000000"/>
                </a:solidFill>
                <a:latin typeface="Josefin Sans Regular"/>
              </a:rPr>
              <a:t>Youtube</a:t>
            </a:r>
            <a:r>
              <a:rPr lang="en-US" sz="3600" dirty="0">
                <a:solidFill>
                  <a:srgbClr val="000000"/>
                </a:solidFill>
                <a:latin typeface="Josefin Sans Regular"/>
              </a:rPr>
              <a:t>,...</a:t>
            </a:r>
          </a:p>
          <a:p>
            <a:pPr marL="777240" lvl="1" indent="-388620">
              <a:lnSpc>
                <a:spcPts val="5400"/>
              </a:lnSpc>
              <a:buFont typeface="Arial"/>
              <a:buChar char="•"/>
            </a:pPr>
            <a:r>
              <a:rPr lang="en-US" sz="3600" dirty="0" err="1">
                <a:solidFill>
                  <a:srgbClr val="FF914D"/>
                </a:solidFill>
                <a:latin typeface="Josefin Sans Regular"/>
              </a:rPr>
              <a:t>Các</a:t>
            </a:r>
            <a:r>
              <a:rPr lang="en-US" sz="3600" dirty="0">
                <a:solidFill>
                  <a:srgbClr val="FF914D"/>
                </a:solidFill>
                <a:latin typeface="Josefin Sans Regular"/>
              </a:rPr>
              <a:t> </a:t>
            </a:r>
            <a:r>
              <a:rPr lang="en-US" sz="3600" dirty="0" err="1">
                <a:solidFill>
                  <a:srgbClr val="FF914D"/>
                </a:solidFill>
                <a:latin typeface="Josefin Sans Regular"/>
              </a:rPr>
              <a:t>trung</a:t>
            </a:r>
            <a:r>
              <a:rPr lang="en-US" sz="3600" dirty="0">
                <a:solidFill>
                  <a:srgbClr val="FF914D"/>
                </a:solidFill>
                <a:latin typeface="Josefin Sans Regular"/>
              </a:rPr>
              <a:t> </a:t>
            </a:r>
            <a:r>
              <a:rPr lang="en-US" sz="3600" dirty="0" err="1">
                <a:solidFill>
                  <a:srgbClr val="FF914D"/>
                </a:solidFill>
                <a:latin typeface="Josefin Sans Regular"/>
              </a:rPr>
              <a:t>gian</a:t>
            </a:r>
            <a:r>
              <a:rPr lang="en-US" sz="3600" dirty="0">
                <a:solidFill>
                  <a:srgbClr val="FF914D"/>
                </a:solidFill>
                <a:latin typeface="Josefin Sans Regular"/>
              </a:rPr>
              <a:t> </a:t>
            </a:r>
            <a:r>
              <a:rPr lang="en-US" sz="3600" dirty="0" err="1">
                <a:solidFill>
                  <a:srgbClr val="FF914D"/>
                </a:solidFill>
                <a:latin typeface="Josefin Sans Regular"/>
              </a:rPr>
              <a:t>sử</a:t>
            </a:r>
            <a:r>
              <a:rPr lang="en-US" sz="3600" dirty="0">
                <a:solidFill>
                  <a:srgbClr val="FF914D"/>
                </a:solidFill>
                <a:latin typeface="Josefin Sans Regular"/>
              </a:rPr>
              <a:t> </a:t>
            </a:r>
            <a:r>
              <a:rPr lang="en-US" sz="3600" dirty="0" err="1">
                <a:solidFill>
                  <a:srgbClr val="FF914D"/>
                </a:solidFill>
                <a:latin typeface="Josefin Sans Regular"/>
              </a:rPr>
              <a:t>dụng</a:t>
            </a:r>
            <a:r>
              <a:rPr lang="en-US" sz="3600" dirty="0">
                <a:solidFill>
                  <a:srgbClr val="FF914D"/>
                </a:solidFill>
                <a:latin typeface="Josefin Sans Regular"/>
              </a:rPr>
              <a:t> </a:t>
            </a:r>
            <a:r>
              <a:rPr lang="en-US" sz="3600" dirty="0" err="1">
                <a:solidFill>
                  <a:srgbClr val="FF914D"/>
                </a:solidFill>
                <a:latin typeface="Josefin Sans Regular"/>
              </a:rPr>
              <a:t>sản</a:t>
            </a:r>
            <a:r>
              <a:rPr lang="en-US" sz="3600" dirty="0">
                <a:solidFill>
                  <a:srgbClr val="FF914D"/>
                </a:solidFill>
                <a:latin typeface="Josefin Sans Regular"/>
              </a:rPr>
              <a:t> </a:t>
            </a:r>
            <a:r>
              <a:rPr lang="en-US" sz="3600" dirty="0" err="1">
                <a:solidFill>
                  <a:srgbClr val="FF914D"/>
                </a:solidFill>
                <a:latin typeface="Josefin Sans Regular"/>
              </a:rPr>
              <a:t>phẩm</a:t>
            </a:r>
            <a:r>
              <a:rPr lang="en-US" sz="3600" dirty="0">
                <a:solidFill>
                  <a:srgbClr val="FF914D"/>
                </a:solidFill>
                <a:latin typeface="Josefin Sans Regular"/>
              </a:rPr>
              <a:t>:</a:t>
            </a:r>
            <a:r>
              <a:rPr lang="en-US" sz="3600" dirty="0">
                <a:solidFill>
                  <a:srgbClr val="000000"/>
                </a:solidFill>
                <a:latin typeface="Josefin Sans Regular"/>
              </a:rPr>
              <a:t> Bao </a:t>
            </a:r>
            <a:r>
              <a:rPr lang="en-US" sz="3600" dirty="0" err="1">
                <a:solidFill>
                  <a:srgbClr val="000000"/>
                </a:solidFill>
                <a:latin typeface="Josefin Sans Regular"/>
              </a:rPr>
              <a:t>gồm</a:t>
            </a:r>
            <a:r>
              <a:rPr lang="en-US" sz="3600" dirty="0">
                <a:solidFill>
                  <a:srgbClr val="000000"/>
                </a:solidFill>
                <a:latin typeface="Josefin Sans Regular"/>
              </a:rPr>
              <a:t>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trung</a:t>
            </a:r>
            <a:r>
              <a:rPr lang="en-US" sz="3600" dirty="0">
                <a:solidFill>
                  <a:srgbClr val="000000"/>
                </a:solidFill>
                <a:latin typeface="Josefin Sans Regular"/>
              </a:rPr>
              <a:t> </a:t>
            </a:r>
            <a:r>
              <a:rPr lang="en-US" sz="3600" dirty="0" err="1">
                <a:solidFill>
                  <a:srgbClr val="000000"/>
                </a:solidFill>
                <a:latin typeface="Josefin Sans Regular"/>
              </a:rPr>
              <a:t>gian</a:t>
            </a:r>
            <a:r>
              <a:rPr lang="en-US" sz="3600" dirty="0">
                <a:solidFill>
                  <a:srgbClr val="000000"/>
                </a:solidFill>
                <a:latin typeface="Josefin Sans Regular"/>
              </a:rPr>
              <a:t> </a:t>
            </a:r>
            <a:r>
              <a:rPr lang="en-US" sz="3600" dirty="0" err="1">
                <a:solidFill>
                  <a:srgbClr val="000000"/>
                </a:solidFill>
                <a:latin typeface="Josefin Sans Regular"/>
              </a:rPr>
              <a:t>lớn</a:t>
            </a:r>
            <a:r>
              <a:rPr lang="en-US" sz="3600" dirty="0">
                <a:solidFill>
                  <a:srgbClr val="000000"/>
                </a:solidFill>
                <a:latin typeface="Josefin Sans Regular"/>
              </a:rPr>
              <a:t>(</a:t>
            </a:r>
            <a:r>
              <a:rPr lang="en-US" sz="3600" dirty="0" err="1">
                <a:solidFill>
                  <a:srgbClr val="000000"/>
                </a:solidFill>
                <a:latin typeface="Josefin Sans Regular"/>
              </a:rPr>
              <a:t>Những</a:t>
            </a:r>
            <a:r>
              <a:rPr lang="en-US" sz="3600" dirty="0">
                <a:solidFill>
                  <a:srgbClr val="000000"/>
                </a:solidFill>
                <a:latin typeface="Josefin Sans Regular"/>
              </a:rPr>
              <a:t> </a:t>
            </a:r>
            <a:r>
              <a:rPr lang="en-US" sz="3600" dirty="0" err="1">
                <a:solidFill>
                  <a:srgbClr val="000000"/>
                </a:solidFill>
                <a:latin typeface="Josefin Sans Regular"/>
              </a:rPr>
              <a:t>thương</a:t>
            </a:r>
            <a:r>
              <a:rPr lang="en-US" sz="3600" dirty="0">
                <a:solidFill>
                  <a:srgbClr val="000000"/>
                </a:solidFill>
                <a:latin typeface="Josefin Sans Regular"/>
              </a:rPr>
              <a:t> </a:t>
            </a:r>
            <a:r>
              <a:rPr lang="en-US" sz="3600" dirty="0" err="1">
                <a:solidFill>
                  <a:srgbClr val="000000"/>
                </a:solidFill>
                <a:latin typeface="Josefin Sans Regular"/>
              </a:rPr>
              <a:t>hiệu</a:t>
            </a:r>
            <a:r>
              <a:rPr lang="en-US" sz="3600" dirty="0">
                <a:solidFill>
                  <a:srgbClr val="000000"/>
                </a:solidFill>
                <a:latin typeface="Josefin Sans Regular"/>
              </a:rPr>
              <a:t> </a:t>
            </a:r>
            <a:r>
              <a:rPr lang="en-US" sz="3600" dirty="0" err="1">
                <a:solidFill>
                  <a:srgbClr val="000000"/>
                </a:solidFill>
                <a:latin typeface="Josefin Sans Regular"/>
              </a:rPr>
              <a:t>đồ</a:t>
            </a:r>
            <a:r>
              <a:rPr lang="en-US" sz="3600" dirty="0">
                <a:solidFill>
                  <a:srgbClr val="000000"/>
                </a:solidFill>
                <a:latin typeface="Josefin Sans Regular"/>
              </a:rPr>
              <a:t> </a:t>
            </a:r>
            <a:r>
              <a:rPr lang="en-US" sz="3600" dirty="0" err="1">
                <a:solidFill>
                  <a:srgbClr val="000000"/>
                </a:solidFill>
                <a:latin typeface="Josefin Sans Regular"/>
              </a:rPr>
              <a:t>ăn</a:t>
            </a:r>
            <a:r>
              <a:rPr lang="en-US" sz="3600" dirty="0">
                <a:solidFill>
                  <a:srgbClr val="000000"/>
                </a:solidFill>
                <a:latin typeface="Josefin Sans Regular"/>
              </a:rPr>
              <a:t> </a:t>
            </a:r>
            <a:r>
              <a:rPr lang="en-US" sz="3600" dirty="0" err="1">
                <a:solidFill>
                  <a:srgbClr val="000000"/>
                </a:solidFill>
                <a:latin typeface="Josefin Sans Regular"/>
              </a:rPr>
              <a:t>thức</a:t>
            </a:r>
            <a:r>
              <a:rPr lang="en-US" sz="3600" dirty="0">
                <a:solidFill>
                  <a:srgbClr val="000000"/>
                </a:solidFill>
                <a:latin typeface="Josefin Sans Regular"/>
              </a:rPr>
              <a:t> </a:t>
            </a:r>
            <a:r>
              <a:rPr lang="en-US" sz="3600" dirty="0" err="1">
                <a:solidFill>
                  <a:srgbClr val="000000"/>
                </a:solidFill>
                <a:latin typeface="Josefin Sans Regular"/>
              </a:rPr>
              <a:t>uống</a:t>
            </a:r>
            <a:r>
              <a:rPr lang="en-US" sz="3600" dirty="0">
                <a:solidFill>
                  <a:srgbClr val="000000"/>
                </a:solidFill>
                <a:latin typeface="Josefin Sans Regular"/>
              </a:rPr>
              <a:t> </a:t>
            </a:r>
            <a:r>
              <a:rPr lang="en-US" sz="3600" dirty="0" err="1">
                <a:solidFill>
                  <a:srgbClr val="000000"/>
                </a:solidFill>
                <a:latin typeface="Josefin Sans Regular"/>
              </a:rPr>
              <a:t>lớn</a:t>
            </a:r>
            <a:r>
              <a:rPr lang="en-US" sz="3600" dirty="0">
                <a:solidFill>
                  <a:srgbClr val="000000"/>
                </a:solidFill>
                <a:latin typeface="Josefin Sans Regular"/>
              </a:rPr>
              <a:t> </a:t>
            </a:r>
            <a:r>
              <a:rPr lang="en-US" sz="3600" dirty="0" err="1">
                <a:solidFill>
                  <a:srgbClr val="000000"/>
                </a:solidFill>
                <a:latin typeface="Josefin Sans Regular"/>
              </a:rPr>
              <a:t>như</a:t>
            </a:r>
            <a:r>
              <a:rPr lang="en-US" sz="3600" dirty="0">
                <a:solidFill>
                  <a:srgbClr val="000000"/>
                </a:solidFill>
                <a:latin typeface="Josefin Sans Regular"/>
              </a:rPr>
              <a:t> </a:t>
            </a:r>
            <a:r>
              <a:rPr lang="en-US" sz="3600" dirty="0" err="1">
                <a:solidFill>
                  <a:srgbClr val="000000"/>
                </a:solidFill>
                <a:latin typeface="Josefin Sans Regular"/>
              </a:rPr>
              <a:t>KFC,Tocotoco</a:t>
            </a:r>
            <a:r>
              <a:rPr lang="en-US" sz="3600" dirty="0">
                <a:solidFill>
                  <a:srgbClr val="000000"/>
                </a:solidFill>
                <a:latin typeface="Josefin Sans Regular"/>
              </a:rPr>
              <a:t>,..) </a:t>
            </a:r>
            <a:r>
              <a:rPr lang="en-US" sz="3600" dirty="0" err="1">
                <a:solidFill>
                  <a:srgbClr val="000000"/>
                </a:solidFill>
                <a:latin typeface="Josefin Sans Regular"/>
              </a:rPr>
              <a:t>và</a:t>
            </a:r>
            <a:r>
              <a:rPr lang="en-US" sz="3600" dirty="0">
                <a:solidFill>
                  <a:srgbClr val="000000"/>
                </a:solidFill>
                <a:latin typeface="Josefin Sans Regular"/>
              </a:rPr>
              <a:t> </a:t>
            </a:r>
            <a:r>
              <a:rPr lang="en-US" sz="3600" dirty="0" err="1">
                <a:solidFill>
                  <a:srgbClr val="000000"/>
                </a:solidFill>
                <a:latin typeface="Josefin Sans Regular"/>
              </a:rPr>
              <a:t>nhỏ</a:t>
            </a:r>
            <a:r>
              <a:rPr lang="en-US" sz="3600" dirty="0">
                <a:solidFill>
                  <a:srgbClr val="000000"/>
                </a:solidFill>
                <a:latin typeface="Josefin Sans Regular"/>
              </a:rPr>
              <a:t> </a:t>
            </a:r>
            <a:r>
              <a:rPr lang="en-US" sz="3600" dirty="0" err="1">
                <a:solidFill>
                  <a:srgbClr val="000000"/>
                </a:solidFill>
                <a:latin typeface="Josefin Sans Regular"/>
              </a:rPr>
              <a:t>trên</a:t>
            </a:r>
            <a:r>
              <a:rPr lang="en-US" sz="3600" dirty="0">
                <a:solidFill>
                  <a:srgbClr val="000000"/>
                </a:solidFill>
                <a:latin typeface="Josefin Sans Regular"/>
              </a:rPr>
              <a:t> </a:t>
            </a:r>
            <a:r>
              <a:rPr lang="en-US" sz="3600" dirty="0" err="1">
                <a:solidFill>
                  <a:srgbClr val="000000"/>
                </a:solidFill>
                <a:latin typeface="Josefin Sans Regular"/>
              </a:rPr>
              <a:t>Việt</a:t>
            </a:r>
            <a:r>
              <a:rPr lang="en-US" sz="3600" dirty="0">
                <a:solidFill>
                  <a:srgbClr val="000000"/>
                </a:solidFill>
                <a:latin typeface="Josefin Sans Regular"/>
              </a:rPr>
              <a:t> Nam.</a:t>
            </a:r>
          </a:p>
          <a:p>
            <a:pPr marL="777240" lvl="1" indent="-388620">
              <a:lnSpc>
                <a:spcPts val="5400"/>
              </a:lnSpc>
              <a:buFont typeface="Arial"/>
              <a:buChar char="•"/>
            </a:pPr>
            <a:r>
              <a:rPr lang="en-US" sz="3600" dirty="0" err="1">
                <a:solidFill>
                  <a:srgbClr val="FF914D"/>
                </a:solidFill>
                <a:latin typeface="Josefin Sans Regular"/>
              </a:rPr>
              <a:t>Các</a:t>
            </a:r>
            <a:r>
              <a:rPr lang="en-US" sz="3600" dirty="0">
                <a:solidFill>
                  <a:srgbClr val="FF914D"/>
                </a:solidFill>
                <a:latin typeface="Josefin Sans Regular"/>
              </a:rPr>
              <a:t> </a:t>
            </a:r>
            <a:r>
              <a:rPr lang="en-US" sz="3600" dirty="0" err="1">
                <a:solidFill>
                  <a:srgbClr val="FF914D"/>
                </a:solidFill>
                <a:latin typeface="Josefin Sans Regular"/>
              </a:rPr>
              <a:t>trung</a:t>
            </a:r>
            <a:r>
              <a:rPr lang="en-US" sz="3600" dirty="0">
                <a:solidFill>
                  <a:srgbClr val="FF914D"/>
                </a:solidFill>
                <a:latin typeface="Josefin Sans Regular"/>
              </a:rPr>
              <a:t> </a:t>
            </a:r>
            <a:r>
              <a:rPr lang="en-US" sz="3600" dirty="0" err="1">
                <a:solidFill>
                  <a:srgbClr val="FF914D"/>
                </a:solidFill>
                <a:latin typeface="Josefin Sans Regular"/>
              </a:rPr>
              <a:t>gian</a:t>
            </a:r>
            <a:r>
              <a:rPr lang="en-US" sz="3600" dirty="0">
                <a:solidFill>
                  <a:srgbClr val="FF914D"/>
                </a:solidFill>
                <a:latin typeface="Josefin Sans Regular"/>
              </a:rPr>
              <a:t> </a:t>
            </a:r>
            <a:r>
              <a:rPr lang="en-US" sz="3600" dirty="0" err="1">
                <a:solidFill>
                  <a:srgbClr val="FF914D"/>
                </a:solidFill>
                <a:latin typeface="Josefin Sans Regular"/>
              </a:rPr>
              <a:t>tài</a:t>
            </a:r>
            <a:r>
              <a:rPr lang="en-US" sz="3600" dirty="0">
                <a:solidFill>
                  <a:srgbClr val="FF914D"/>
                </a:solidFill>
                <a:latin typeface="Josefin Sans Regular"/>
              </a:rPr>
              <a:t> </a:t>
            </a:r>
            <a:r>
              <a:rPr lang="en-US" sz="3600" dirty="0" err="1">
                <a:solidFill>
                  <a:srgbClr val="FF914D"/>
                </a:solidFill>
                <a:latin typeface="Josefin Sans Regular"/>
              </a:rPr>
              <a:t>chính</a:t>
            </a:r>
            <a:r>
              <a:rPr lang="en-US" sz="3600" dirty="0">
                <a:solidFill>
                  <a:srgbClr val="000000"/>
                </a:solidFill>
                <a:latin typeface="Josefin Sans Regular"/>
              </a:rPr>
              <a:t>: </a:t>
            </a:r>
            <a:r>
              <a:rPr lang="en-US" sz="3600" dirty="0" err="1">
                <a:solidFill>
                  <a:srgbClr val="000000"/>
                </a:solidFill>
                <a:latin typeface="Josefin Sans Regular"/>
              </a:rPr>
              <a:t>Ví</a:t>
            </a:r>
            <a:r>
              <a:rPr lang="en-US" sz="3600" dirty="0">
                <a:solidFill>
                  <a:srgbClr val="000000"/>
                </a:solidFill>
                <a:latin typeface="Josefin Sans Regular"/>
              </a:rPr>
              <a:t> </a:t>
            </a:r>
            <a:r>
              <a:rPr lang="en-US" sz="3600" dirty="0" err="1">
                <a:solidFill>
                  <a:srgbClr val="000000"/>
                </a:solidFill>
                <a:latin typeface="Josefin Sans Regular"/>
              </a:rPr>
              <a:t>điện</a:t>
            </a:r>
            <a:r>
              <a:rPr lang="en-US" sz="3600" dirty="0">
                <a:solidFill>
                  <a:srgbClr val="000000"/>
                </a:solidFill>
                <a:latin typeface="Josefin Sans Regular"/>
              </a:rPr>
              <a:t> </a:t>
            </a:r>
            <a:r>
              <a:rPr lang="en-US" sz="3600" dirty="0" err="1">
                <a:solidFill>
                  <a:srgbClr val="000000"/>
                </a:solidFill>
                <a:latin typeface="Josefin Sans Regular"/>
              </a:rPr>
              <a:t>tử</a:t>
            </a:r>
            <a:r>
              <a:rPr lang="en-US" sz="3600" dirty="0">
                <a:solidFill>
                  <a:srgbClr val="000000"/>
                </a:solidFill>
                <a:latin typeface="Josefin Sans Regular"/>
              </a:rPr>
              <a:t> Momo/</a:t>
            </a:r>
            <a:r>
              <a:rPr lang="en-US" sz="3600" dirty="0" err="1">
                <a:solidFill>
                  <a:srgbClr val="000000"/>
                </a:solidFill>
                <a:latin typeface="Josefin Sans Regular"/>
              </a:rPr>
              <a:t>Zalo</a:t>
            </a:r>
            <a:r>
              <a:rPr lang="en-US" sz="3600" dirty="0">
                <a:solidFill>
                  <a:srgbClr val="000000"/>
                </a:solidFill>
                <a:latin typeface="Josefin Sans Regular"/>
              </a:rPr>
              <a:t> pay.</a:t>
            </a:r>
          </a:p>
        </p:txBody>
      </p:sp>
      <p:grpSp>
        <p:nvGrpSpPr>
          <p:cNvPr id="6" name="Group 6"/>
          <p:cNvGrpSpPr/>
          <p:nvPr/>
        </p:nvGrpSpPr>
        <p:grpSpPr>
          <a:xfrm>
            <a:off x="0" y="0"/>
            <a:ext cx="9918717" cy="3007390"/>
            <a:chOff x="0" y="0"/>
            <a:chExt cx="3475779" cy="1053869"/>
          </a:xfrm>
        </p:grpSpPr>
        <p:sp>
          <p:nvSpPr>
            <p:cNvPr id="7" name="Freeform 7"/>
            <p:cNvSpPr/>
            <p:nvPr/>
          </p:nvSpPr>
          <p:spPr>
            <a:xfrm>
              <a:off x="0" y="0"/>
              <a:ext cx="3475779" cy="1053869"/>
            </a:xfrm>
            <a:custGeom>
              <a:avLst/>
              <a:gdLst/>
              <a:ahLst/>
              <a:cxnLst/>
              <a:rect l="l" t="t" r="r" b="b"/>
              <a:pathLst>
                <a:path w="3475779" h="1053869">
                  <a:moveTo>
                    <a:pt x="0" y="0"/>
                  </a:moveTo>
                  <a:lnTo>
                    <a:pt x="3475779" y="0"/>
                  </a:lnTo>
                  <a:lnTo>
                    <a:pt x="3475779" y="1053869"/>
                  </a:lnTo>
                  <a:lnTo>
                    <a:pt x="0" y="1053869"/>
                  </a:lnTo>
                  <a:close/>
                </a:path>
              </a:pathLst>
            </a:custGeom>
            <a:solidFill>
              <a:srgbClr val="FFA46F"/>
            </a:solidFill>
          </p:spPr>
        </p:sp>
      </p:grpSp>
      <p:sp>
        <p:nvSpPr>
          <p:cNvPr id="8" name="TextBox 8"/>
          <p:cNvSpPr txBox="1"/>
          <p:nvPr/>
        </p:nvSpPr>
        <p:spPr>
          <a:xfrm>
            <a:off x="40694" y="528335"/>
            <a:ext cx="9918717" cy="1950720"/>
          </a:xfrm>
          <a:prstGeom prst="rect">
            <a:avLst/>
          </a:prstGeom>
        </p:spPr>
        <p:txBody>
          <a:bodyPr lIns="0" tIns="0" rIns="0" bIns="0" rtlCol="0" anchor="t">
            <a:spAutoFit/>
          </a:bodyPr>
          <a:lstStyle/>
          <a:p>
            <a:pPr algn="ctr">
              <a:lnSpc>
                <a:spcPts val="7679"/>
              </a:lnSpc>
              <a:spcBef>
                <a:spcPct val="0"/>
              </a:spcBef>
            </a:pPr>
            <a:r>
              <a:rPr lang="en-US" sz="6399" dirty="0">
                <a:solidFill>
                  <a:srgbClr val="FFFFFF"/>
                </a:solidFill>
                <a:latin typeface="Open Sauce Bold"/>
              </a:rPr>
              <a:t>3. Marketing Intermediaries</a:t>
            </a:r>
          </a:p>
        </p:txBody>
      </p:sp>
    </p:spTree>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8249942" y="2250018"/>
            <a:ext cx="11280872" cy="0"/>
          </a:xfrm>
          <a:prstGeom prst="line">
            <a:avLst/>
          </a:prstGeom>
          <a:ln w="19050" cap="rnd">
            <a:solidFill>
              <a:srgbClr val="FFFFFF"/>
            </a:solidFill>
            <a:prstDash val="solid"/>
            <a:headEnd type="none" w="sm" len="sm"/>
            <a:tailEnd type="none" w="sm" len="sm"/>
          </a:ln>
        </p:spPr>
      </p:sp>
      <p:sp>
        <p:nvSpPr>
          <p:cNvPr id="3" name="AutoShape 3"/>
          <p:cNvSpPr/>
          <p:nvPr/>
        </p:nvSpPr>
        <p:spPr>
          <a:xfrm>
            <a:off x="8249942" y="3652450"/>
            <a:ext cx="11280872" cy="0"/>
          </a:xfrm>
          <a:prstGeom prst="line">
            <a:avLst/>
          </a:prstGeom>
          <a:ln w="19050" cap="rnd">
            <a:solidFill>
              <a:srgbClr val="FFFFFF"/>
            </a:solidFill>
            <a:prstDash val="solid"/>
            <a:headEnd type="none" w="sm" len="sm"/>
            <a:tailEnd type="none" w="sm" len="sm"/>
          </a:ln>
        </p:spPr>
      </p:sp>
      <p:sp>
        <p:nvSpPr>
          <p:cNvPr id="4" name="AutoShape 4"/>
          <p:cNvSpPr/>
          <p:nvPr/>
        </p:nvSpPr>
        <p:spPr>
          <a:xfrm>
            <a:off x="8249942" y="5054881"/>
            <a:ext cx="11280872" cy="0"/>
          </a:xfrm>
          <a:prstGeom prst="line">
            <a:avLst/>
          </a:prstGeom>
          <a:ln w="19050" cap="rnd">
            <a:solidFill>
              <a:srgbClr val="FFFFFF"/>
            </a:solidFill>
            <a:prstDash val="solid"/>
            <a:headEnd type="none" w="sm" len="sm"/>
            <a:tailEnd type="none" w="sm" len="sm"/>
          </a:ln>
        </p:spPr>
      </p:sp>
      <p:sp>
        <p:nvSpPr>
          <p:cNvPr id="5" name="AutoShape 5"/>
          <p:cNvSpPr/>
          <p:nvPr/>
        </p:nvSpPr>
        <p:spPr>
          <a:xfrm>
            <a:off x="8249942" y="6457312"/>
            <a:ext cx="11280872" cy="0"/>
          </a:xfrm>
          <a:prstGeom prst="line">
            <a:avLst/>
          </a:prstGeom>
          <a:ln w="19050" cap="rnd">
            <a:solidFill>
              <a:srgbClr val="FFFFFF"/>
            </a:solidFill>
            <a:prstDash val="solid"/>
            <a:headEnd type="none" w="sm" len="sm"/>
            <a:tailEnd type="none" w="sm" len="sm"/>
          </a:ln>
        </p:spPr>
      </p:sp>
      <p:sp>
        <p:nvSpPr>
          <p:cNvPr id="6" name="AutoShape 6"/>
          <p:cNvSpPr/>
          <p:nvPr/>
        </p:nvSpPr>
        <p:spPr>
          <a:xfrm>
            <a:off x="8249942" y="7859744"/>
            <a:ext cx="11280872" cy="0"/>
          </a:xfrm>
          <a:prstGeom prst="line">
            <a:avLst/>
          </a:prstGeom>
          <a:ln w="19050" cap="rnd">
            <a:solidFill>
              <a:srgbClr val="FFFFFF"/>
            </a:solidFill>
            <a:prstDash val="solid"/>
            <a:headEnd type="none" w="sm" len="sm"/>
            <a:tailEnd type="none" w="sm" len="sm"/>
          </a:ln>
        </p:spPr>
      </p:sp>
      <p:sp>
        <p:nvSpPr>
          <p:cNvPr id="7" name="AutoShape 7"/>
          <p:cNvSpPr/>
          <p:nvPr/>
        </p:nvSpPr>
        <p:spPr>
          <a:xfrm>
            <a:off x="8249942" y="9245060"/>
            <a:ext cx="11280872" cy="0"/>
          </a:xfrm>
          <a:prstGeom prst="line">
            <a:avLst/>
          </a:prstGeom>
          <a:ln w="19050" cap="rnd">
            <a:solidFill>
              <a:srgbClr val="FFFFFF"/>
            </a:solidFill>
            <a:prstDash val="solid"/>
            <a:headEnd type="none" w="sm" len="sm"/>
            <a:tailEnd type="none" w="sm" len="sm"/>
          </a:ln>
        </p:spPr>
      </p:sp>
      <p:sp>
        <p:nvSpPr>
          <p:cNvPr id="8" name="TextBox 8"/>
          <p:cNvSpPr txBox="1"/>
          <p:nvPr/>
        </p:nvSpPr>
        <p:spPr>
          <a:xfrm>
            <a:off x="10509553" y="1287019"/>
            <a:ext cx="7973692" cy="613781"/>
          </a:xfrm>
          <a:prstGeom prst="rect">
            <a:avLst/>
          </a:prstGeom>
        </p:spPr>
        <p:txBody>
          <a:bodyPr lIns="0" tIns="0" rIns="0" bIns="0" rtlCol="0" anchor="t">
            <a:spAutoFit/>
          </a:bodyPr>
          <a:lstStyle/>
          <a:p>
            <a:pPr>
              <a:lnSpc>
                <a:spcPts val="5010"/>
              </a:lnSpc>
            </a:pPr>
            <a:r>
              <a:rPr lang="en-US" sz="3340" dirty="0">
                <a:solidFill>
                  <a:srgbClr val="FFFFFF"/>
                </a:solidFill>
                <a:latin typeface="Josefin Sans Regular"/>
              </a:rPr>
              <a:t>Macro Environment</a:t>
            </a:r>
          </a:p>
        </p:txBody>
      </p:sp>
      <p:sp>
        <p:nvSpPr>
          <p:cNvPr id="9" name="TextBox 9"/>
          <p:cNvSpPr txBox="1"/>
          <p:nvPr/>
        </p:nvSpPr>
        <p:spPr>
          <a:xfrm>
            <a:off x="10509553" y="2677414"/>
            <a:ext cx="7973692" cy="613781"/>
          </a:xfrm>
          <a:prstGeom prst="rect">
            <a:avLst/>
          </a:prstGeom>
        </p:spPr>
        <p:txBody>
          <a:bodyPr lIns="0" tIns="0" rIns="0" bIns="0" rtlCol="0" anchor="t">
            <a:spAutoFit/>
          </a:bodyPr>
          <a:lstStyle/>
          <a:p>
            <a:pPr>
              <a:lnSpc>
                <a:spcPts val="5010"/>
              </a:lnSpc>
            </a:pPr>
            <a:r>
              <a:rPr lang="en-US" sz="3340" dirty="0">
                <a:solidFill>
                  <a:srgbClr val="FFFFFF"/>
                </a:solidFill>
                <a:latin typeface="Josefin Sans Regular"/>
              </a:rPr>
              <a:t>Competitors</a:t>
            </a:r>
          </a:p>
        </p:txBody>
      </p:sp>
      <p:sp>
        <p:nvSpPr>
          <p:cNvPr id="10" name="TextBox 10"/>
          <p:cNvSpPr txBox="1"/>
          <p:nvPr/>
        </p:nvSpPr>
        <p:spPr>
          <a:xfrm>
            <a:off x="10509553" y="4067809"/>
            <a:ext cx="7973692" cy="613781"/>
          </a:xfrm>
          <a:prstGeom prst="rect">
            <a:avLst/>
          </a:prstGeom>
        </p:spPr>
        <p:txBody>
          <a:bodyPr lIns="0" tIns="0" rIns="0" bIns="0" rtlCol="0" anchor="t">
            <a:spAutoFit/>
          </a:bodyPr>
          <a:lstStyle/>
          <a:p>
            <a:pPr>
              <a:lnSpc>
                <a:spcPts val="5010"/>
              </a:lnSpc>
            </a:pPr>
            <a:r>
              <a:rPr lang="en-US" sz="3340" dirty="0">
                <a:solidFill>
                  <a:srgbClr val="FFFFFF"/>
                </a:solidFill>
                <a:latin typeface="Josefin Sans Regular"/>
              </a:rPr>
              <a:t>Find the right real estate agent.</a:t>
            </a:r>
          </a:p>
        </p:txBody>
      </p:sp>
      <p:sp>
        <p:nvSpPr>
          <p:cNvPr id="11" name="TextBox 11"/>
          <p:cNvSpPr txBox="1"/>
          <p:nvPr/>
        </p:nvSpPr>
        <p:spPr>
          <a:xfrm>
            <a:off x="10509553" y="5458205"/>
            <a:ext cx="7973692" cy="613781"/>
          </a:xfrm>
          <a:prstGeom prst="rect">
            <a:avLst/>
          </a:prstGeom>
        </p:spPr>
        <p:txBody>
          <a:bodyPr lIns="0" tIns="0" rIns="0" bIns="0" rtlCol="0" anchor="t">
            <a:spAutoFit/>
          </a:bodyPr>
          <a:lstStyle/>
          <a:p>
            <a:pPr>
              <a:lnSpc>
                <a:spcPts val="5010"/>
              </a:lnSpc>
            </a:pPr>
            <a:r>
              <a:rPr lang="en-US" sz="3340">
                <a:solidFill>
                  <a:srgbClr val="FFFFFF"/>
                </a:solidFill>
                <a:latin typeface="Josefin Sans Regular"/>
              </a:rPr>
              <a:t>Get pre-approved for credit.</a:t>
            </a:r>
          </a:p>
        </p:txBody>
      </p:sp>
      <p:sp>
        <p:nvSpPr>
          <p:cNvPr id="12" name="TextBox 12"/>
          <p:cNvSpPr txBox="1"/>
          <p:nvPr/>
        </p:nvSpPr>
        <p:spPr>
          <a:xfrm>
            <a:off x="10509553" y="6848600"/>
            <a:ext cx="7973692" cy="613781"/>
          </a:xfrm>
          <a:prstGeom prst="rect">
            <a:avLst/>
          </a:prstGeom>
        </p:spPr>
        <p:txBody>
          <a:bodyPr lIns="0" tIns="0" rIns="0" bIns="0" rtlCol="0" anchor="t">
            <a:spAutoFit/>
          </a:bodyPr>
          <a:lstStyle/>
          <a:p>
            <a:pPr>
              <a:lnSpc>
                <a:spcPts val="5010"/>
              </a:lnSpc>
            </a:pPr>
            <a:r>
              <a:rPr lang="en-US" sz="3340">
                <a:solidFill>
                  <a:srgbClr val="FFFFFF"/>
                </a:solidFill>
                <a:latin typeface="Josefin Sans Regular"/>
              </a:rPr>
              <a:t>Tour shortlisted homes.</a:t>
            </a:r>
          </a:p>
        </p:txBody>
      </p:sp>
      <p:sp>
        <p:nvSpPr>
          <p:cNvPr id="13" name="TextBox 13"/>
          <p:cNvSpPr txBox="1"/>
          <p:nvPr/>
        </p:nvSpPr>
        <p:spPr>
          <a:xfrm>
            <a:off x="10509553" y="8238995"/>
            <a:ext cx="7973692" cy="613781"/>
          </a:xfrm>
          <a:prstGeom prst="rect">
            <a:avLst/>
          </a:prstGeom>
        </p:spPr>
        <p:txBody>
          <a:bodyPr lIns="0" tIns="0" rIns="0" bIns="0" rtlCol="0" anchor="t">
            <a:spAutoFit/>
          </a:bodyPr>
          <a:lstStyle/>
          <a:p>
            <a:pPr>
              <a:lnSpc>
                <a:spcPts val="5010"/>
              </a:lnSpc>
            </a:pPr>
            <a:r>
              <a:rPr lang="en-US" sz="3340">
                <a:solidFill>
                  <a:srgbClr val="FFFFFF"/>
                </a:solidFill>
                <a:latin typeface="Josefin Sans Regular"/>
              </a:rPr>
              <a:t>Make an offer.</a:t>
            </a:r>
          </a:p>
        </p:txBody>
      </p:sp>
      <p:sp>
        <p:nvSpPr>
          <p:cNvPr id="14" name="TextBox 14"/>
          <p:cNvSpPr txBox="1"/>
          <p:nvPr/>
        </p:nvSpPr>
        <p:spPr>
          <a:xfrm>
            <a:off x="8224691" y="1360065"/>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a:t>
            </a:r>
            <a:r>
              <a:rPr lang="en-US" sz="3340" u="none">
                <a:solidFill>
                  <a:srgbClr val="FFFFFF"/>
                </a:solidFill>
                <a:latin typeface="Open Sauce Bold"/>
              </a:rPr>
              <a:t>1</a:t>
            </a:r>
          </a:p>
        </p:txBody>
      </p:sp>
      <p:sp>
        <p:nvSpPr>
          <p:cNvPr id="15" name="TextBox 15"/>
          <p:cNvSpPr txBox="1"/>
          <p:nvPr/>
        </p:nvSpPr>
        <p:spPr>
          <a:xfrm>
            <a:off x="8224691" y="2750460"/>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02</a:t>
            </a:r>
          </a:p>
        </p:txBody>
      </p:sp>
      <p:sp>
        <p:nvSpPr>
          <p:cNvPr id="16" name="TextBox 16"/>
          <p:cNvSpPr txBox="1"/>
          <p:nvPr/>
        </p:nvSpPr>
        <p:spPr>
          <a:xfrm>
            <a:off x="8224691" y="4140855"/>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03</a:t>
            </a:r>
          </a:p>
        </p:txBody>
      </p:sp>
      <p:sp>
        <p:nvSpPr>
          <p:cNvPr id="17" name="TextBox 17"/>
          <p:cNvSpPr txBox="1"/>
          <p:nvPr/>
        </p:nvSpPr>
        <p:spPr>
          <a:xfrm>
            <a:off x="8224691" y="5531250"/>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04</a:t>
            </a:r>
          </a:p>
        </p:txBody>
      </p:sp>
      <p:sp>
        <p:nvSpPr>
          <p:cNvPr id="18" name="TextBox 18"/>
          <p:cNvSpPr txBox="1"/>
          <p:nvPr/>
        </p:nvSpPr>
        <p:spPr>
          <a:xfrm>
            <a:off x="8224691" y="6921645"/>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05</a:t>
            </a:r>
          </a:p>
        </p:txBody>
      </p:sp>
      <p:sp>
        <p:nvSpPr>
          <p:cNvPr id="19" name="TextBox 19"/>
          <p:cNvSpPr txBox="1"/>
          <p:nvPr/>
        </p:nvSpPr>
        <p:spPr>
          <a:xfrm>
            <a:off x="8224691" y="8312040"/>
            <a:ext cx="1302174" cy="534364"/>
          </a:xfrm>
          <a:prstGeom prst="rect">
            <a:avLst/>
          </a:prstGeom>
        </p:spPr>
        <p:txBody>
          <a:bodyPr lIns="0" tIns="0" rIns="0" bIns="0" rtlCol="0" anchor="t">
            <a:spAutoFit/>
          </a:bodyPr>
          <a:lstStyle/>
          <a:p>
            <a:pPr marL="0" lvl="0" indent="0" algn="ctr">
              <a:lnSpc>
                <a:spcPts val="4342"/>
              </a:lnSpc>
              <a:spcBef>
                <a:spcPct val="0"/>
              </a:spcBef>
            </a:pPr>
            <a:r>
              <a:rPr lang="en-US" sz="3340">
                <a:solidFill>
                  <a:srgbClr val="FFFFFF"/>
                </a:solidFill>
                <a:latin typeface="Open Sauce Bold"/>
              </a:rPr>
              <a:t>06</a:t>
            </a:r>
          </a:p>
        </p:txBody>
      </p:sp>
      <p:grpSp>
        <p:nvGrpSpPr>
          <p:cNvPr id="20" name="Group 20"/>
          <p:cNvGrpSpPr/>
          <p:nvPr/>
        </p:nvGrpSpPr>
        <p:grpSpPr>
          <a:xfrm>
            <a:off x="-231976" y="3804756"/>
            <a:ext cx="8053288" cy="2260818"/>
            <a:chOff x="0" y="0"/>
            <a:chExt cx="10737717" cy="3014424"/>
          </a:xfrm>
        </p:grpSpPr>
        <p:sp>
          <p:nvSpPr>
            <p:cNvPr id="21" name="TextBox 21"/>
            <p:cNvSpPr txBox="1"/>
            <p:nvPr/>
          </p:nvSpPr>
          <p:spPr>
            <a:xfrm>
              <a:off x="0" y="-9525"/>
              <a:ext cx="10737717" cy="1391438"/>
            </a:xfrm>
            <a:prstGeom prst="rect">
              <a:avLst/>
            </a:prstGeom>
          </p:spPr>
          <p:txBody>
            <a:bodyPr lIns="0" tIns="0" rIns="0" bIns="0" rtlCol="0" anchor="t">
              <a:spAutoFit/>
            </a:bodyPr>
            <a:lstStyle/>
            <a:p>
              <a:pPr algn="ctr">
                <a:lnSpc>
                  <a:spcPts val="8160"/>
                </a:lnSpc>
              </a:pPr>
              <a:r>
                <a:rPr lang="en-US" sz="6800" dirty="0">
                  <a:solidFill>
                    <a:srgbClr val="FFFFFF"/>
                  </a:solidFill>
                  <a:latin typeface="Maven Pro Bold Bold"/>
                </a:rPr>
                <a:t>M-FOOD</a:t>
              </a:r>
            </a:p>
          </p:txBody>
        </p:sp>
        <p:sp>
          <p:nvSpPr>
            <p:cNvPr id="22" name="TextBox 22"/>
            <p:cNvSpPr txBox="1"/>
            <p:nvPr/>
          </p:nvSpPr>
          <p:spPr>
            <a:xfrm>
              <a:off x="0" y="2113381"/>
              <a:ext cx="10737717" cy="901043"/>
            </a:xfrm>
            <a:prstGeom prst="rect">
              <a:avLst/>
            </a:prstGeom>
          </p:spPr>
          <p:txBody>
            <a:bodyPr lIns="0" tIns="0" rIns="0" bIns="0" rtlCol="0" anchor="t">
              <a:spAutoFit/>
            </a:bodyPr>
            <a:lstStyle/>
            <a:p>
              <a:pPr algn="ctr">
                <a:lnSpc>
                  <a:spcPts val="5738"/>
                </a:lnSpc>
              </a:pPr>
              <a:r>
                <a:rPr lang="en-US" sz="3825" dirty="0">
                  <a:solidFill>
                    <a:srgbClr val="FFFFFF"/>
                  </a:solidFill>
                  <a:latin typeface="Maven Pro Bold"/>
                </a:rPr>
                <a:t>Same meal, different price</a:t>
              </a:r>
            </a:p>
          </p:txBody>
        </p:sp>
      </p:grpSp>
    </p:spTree>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9999">
            <a:off x="-135718" y="-76070"/>
            <a:ext cx="8747104" cy="2433477"/>
            <a:chOff x="0" y="0"/>
            <a:chExt cx="10850664" cy="3018695"/>
          </a:xfrm>
        </p:grpSpPr>
        <p:sp>
          <p:nvSpPr>
            <p:cNvPr id="3" name="Freeform 3"/>
            <p:cNvSpPr/>
            <p:nvPr/>
          </p:nvSpPr>
          <p:spPr>
            <a:xfrm>
              <a:off x="0" y="0"/>
              <a:ext cx="10850665" cy="3018695"/>
            </a:xfrm>
            <a:custGeom>
              <a:avLst/>
              <a:gdLst/>
              <a:ahLst/>
              <a:cxnLst/>
              <a:rect l="l" t="t" r="r" b="b"/>
              <a:pathLst>
                <a:path w="10850665" h="3018695">
                  <a:moveTo>
                    <a:pt x="0" y="0"/>
                  </a:moveTo>
                  <a:lnTo>
                    <a:pt x="10850665" y="0"/>
                  </a:lnTo>
                  <a:lnTo>
                    <a:pt x="10850665" y="3018695"/>
                  </a:lnTo>
                  <a:lnTo>
                    <a:pt x="0" y="3018695"/>
                  </a:lnTo>
                  <a:close/>
                </a:path>
              </a:pathLst>
            </a:custGeom>
            <a:solidFill>
              <a:srgbClr val="FFA46F"/>
            </a:solidFill>
          </p:spPr>
        </p:sp>
      </p:grpSp>
      <p:pic>
        <p:nvPicPr>
          <p:cNvPr id="4" name="Picture 4"/>
          <p:cNvPicPr>
            <a:picLocks noChangeAspect="1"/>
          </p:cNvPicPr>
          <p:nvPr/>
        </p:nvPicPr>
        <p:blipFill>
          <a:blip r:embed="rId2"/>
          <a:srcRect/>
          <a:stretch>
            <a:fillRect/>
          </a:stretch>
        </p:blipFill>
        <p:spPr>
          <a:xfrm>
            <a:off x="0" y="6307369"/>
            <a:ext cx="6730877" cy="3979631"/>
          </a:xfrm>
          <a:prstGeom prst="rect">
            <a:avLst/>
          </a:prstGeom>
        </p:spPr>
      </p:pic>
      <p:sp>
        <p:nvSpPr>
          <p:cNvPr id="5" name="TextBox 5"/>
          <p:cNvSpPr txBox="1"/>
          <p:nvPr/>
        </p:nvSpPr>
        <p:spPr>
          <a:xfrm>
            <a:off x="0" y="369551"/>
            <a:ext cx="10270346" cy="975320"/>
          </a:xfrm>
          <a:prstGeom prst="rect">
            <a:avLst/>
          </a:prstGeom>
        </p:spPr>
        <p:txBody>
          <a:bodyPr lIns="0" tIns="0" rIns="0" bIns="0" rtlCol="0" anchor="t">
            <a:spAutoFit/>
          </a:bodyPr>
          <a:lstStyle/>
          <a:p>
            <a:pPr>
              <a:lnSpc>
                <a:spcPts val="7680"/>
              </a:lnSpc>
            </a:pPr>
            <a:r>
              <a:rPr lang="en-US" sz="6399" dirty="0">
                <a:solidFill>
                  <a:srgbClr val="FFFFFF"/>
                </a:solidFill>
                <a:latin typeface="Open Sauce Bold"/>
              </a:rPr>
              <a:t>4. Competitors</a:t>
            </a:r>
          </a:p>
        </p:txBody>
      </p:sp>
      <p:sp>
        <p:nvSpPr>
          <p:cNvPr id="6" name="TextBox 6"/>
          <p:cNvSpPr txBox="1"/>
          <p:nvPr/>
        </p:nvSpPr>
        <p:spPr>
          <a:xfrm>
            <a:off x="6878800" y="3406632"/>
            <a:ext cx="11409200" cy="1645920"/>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Josefin Sans Regular"/>
              </a:rPr>
              <a:t>Về</a:t>
            </a:r>
            <a:r>
              <a:rPr lang="en-US" sz="3600" dirty="0">
                <a:solidFill>
                  <a:srgbClr val="000000"/>
                </a:solidFill>
                <a:latin typeface="Josefin Sans Regular"/>
              </a:rPr>
              <a:t> </a:t>
            </a:r>
            <a:r>
              <a:rPr lang="en-US" sz="3600" dirty="0" err="1">
                <a:solidFill>
                  <a:srgbClr val="000000"/>
                </a:solidFill>
                <a:latin typeface="Josefin Sans Regular"/>
              </a:rPr>
              <a:t>mặt</a:t>
            </a:r>
            <a:r>
              <a:rPr lang="en-US" sz="3600" dirty="0">
                <a:solidFill>
                  <a:srgbClr val="000000"/>
                </a:solidFill>
                <a:latin typeface="Josefin Sans Regular"/>
              </a:rPr>
              <a:t> </a:t>
            </a:r>
            <a:r>
              <a:rPr lang="en-US" sz="3600" dirty="0" err="1">
                <a:solidFill>
                  <a:srgbClr val="000000"/>
                </a:solidFill>
                <a:latin typeface="Josefin Sans Regular"/>
              </a:rPr>
              <a:t>chiến</a:t>
            </a:r>
            <a:r>
              <a:rPr lang="en-US" sz="3600" dirty="0">
                <a:solidFill>
                  <a:srgbClr val="000000"/>
                </a:solidFill>
                <a:latin typeface="Josefin Sans Regular"/>
              </a:rPr>
              <a:t> </a:t>
            </a:r>
            <a:r>
              <a:rPr lang="en-US" sz="3600" dirty="0" err="1">
                <a:solidFill>
                  <a:srgbClr val="000000"/>
                </a:solidFill>
                <a:latin typeface="Josefin Sans Regular"/>
              </a:rPr>
              <a:t>lược</a:t>
            </a:r>
            <a:r>
              <a:rPr lang="en-US" sz="3600" dirty="0">
                <a:solidFill>
                  <a:srgbClr val="000000"/>
                </a:solidFill>
                <a:latin typeface="Josefin Sans Regular"/>
              </a:rPr>
              <a:t>, </a:t>
            </a:r>
            <a:r>
              <a:rPr lang="en-US" sz="3600" dirty="0" err="1">
                <a:solidFill>
                  <a:srgbClr val="000000"/>
                </a:solidFill>
                <a:latin typeface="Josefin Sans Regular"/>
              </a:rPr>
              <a:t>đối</a:t>
            </a:r>
            <a:r>
              <a:rPr lang="en-US" sz="3600" dirty="0">
                <a:solidFill>
                  <a:srgbClr val="000000"/>
                </a:solidFill>
                <a:latin typeface="Josefin Sans Regular"/>
              </a:rPr>
              <a:t> </a:t>
            </a:r>
            <a:r>
              <a:rPr lang="en-US" sz="3600" dirty="0" err="1">
                <a:solidFill>
                  <a:srgbClr val="000000"/>
                </a:solidFill>
                <a:latin typeface="Josefin Sans Regular"/>
              </a:rPr>
              <a:t>thủ</a:t>
            </a:r>
            <a:r>
              <a:rPr lang="en-US" sz="3600" dirty="0">
                <a:solidFill>
                  <a:srgbClr val="000000"/>
                </a:solidFill>
                <a:latin typeface="Josefin Sans Regular"/>
              </a:rPr>
              <a:t> </a:t>
            </a:r>
            <a:r>
              <a:rPr lang="en-US" sz="3600" dirty="0" err="1">
                <a:solidFill>
                  <a:srgbClr val="000000"/>
                </a:solidFill>
                <a:latin typeface="Josefin Sans Regular"/>
              </a:rPr>
              <a:t>cạnh</a:t>
            </a:r>
            <a:r>
              <a:rPr lang="en-US" sz="3600" dirty="0">
                <a:solidFill>
                  <a:srgbClr val="000000"/>
                </a:solidFill>
                <a:latin typeface="Josefin Sans Regular"/>
              </a:rPr>
              <a:t> </a:t>
            </a:r>
            <a:r>
              <a:rPr lang="en-US" sz="3600" dirty="0" err="1">
                <a:solidFill>
                  <a:srgbClr val="000000"/>
                </a:solidFill>
                <a:latin typeface="Josefin Sans Regular"/>
              </a:rPr>
              <a:t>tranh</a:t>
            </a:r>
            <a:r>
              <a:rPr lang="en-US" sz="3600" dirty="0">
                <a:solidFill>
                  <a:srgbClr val="000000"/>
                </a:solidFill>
                <a:latin typeface="Josefin Sans Regular"/>
              </a:rPr>
              <a:t> </a:t>
            </a:r>
            <a:r>
              <a:rPr lang="en-US" sz="3600" dirty="0" err="1">
                <a:solidFill>
                  <a:srgbClr val="000000"/>
                </a:solidFill>
                <a:latin typeface="Josefin Sans Regular"/>
              </a:rPr>
              <a:t>được</a:t>
            </a:r>
            <a:r>
              <a:rPr lang="en-US" sz="3600" dirty="0">
                <a:solidFill>
                  <a:srgbClr val="000000"/>
                </a:solidFill>
                <a:latin typeface="Josefin Sans Regular"/>
              </a:rPr>
              <a:t> </a:t>
            </a:r>
            <a:r>
              <a:rPr lang="en-US" sz="3600" dirty="0" err="1">
                <a:solidFill>
                  <a:srgbClr val="000000"/>
                </a:solidFill>
                <a:latin typeface="Josefin Sans Regular"/>
              </a:rPr>
              <a:t>hiểu</a:t>
            </a:r>
            <a:r>
              <a:rPr lang="en-US" sz="3600" dirty="0">
                <a:solidFill>
                  <a:srgbClr val="000000"/>
                </a:solidFill>
                <a:latin typeface="Josefin Sans Regular"/>
              </a:rPr>
              <a:t> </a:t>
            </a:r>
            <a:r>
              <a:rPr lang="en-US" sz="3600" dirty="0" err="1">
                <a:solidFill>
                  <a:srgbClr val="000000"/>
                </a:solidFill>
                <a:latin typeface="Josefin Sans Regular"/>
              </a:rPr>
              <a:t>là</a:t>
            </a:r>
            <a:r>
              <a:rPr lang="en-US" sz="3600" dirty="0">
                <a:solidFill>
                  <a:srgbClr val="000000"/>
                </a:solidFill>
                <a:latin typeface="Josefin Sans Regular"/>
              </a:rPr>
              <a:t> </a:t>
            </a:r>
            <a:r>
              <a:rPr lang="en-US" sz="3600" dirty="0" err="1">
                <a:solidFill>
                  <a:srgbClr val="000000"/>
                </a:solidFill>
                <a:latin typeface="Josefin Sans Regular"/>
              </a:rPr>
              <a:t>tất</a:t>
            </a:r>
            <a:r>
              <a:rPr lang="en-US" sz="3600" dirty="0">
                <a:solidFill>
                  <a:srgbClr val="000000"/>
                </a:solidFill>
                <a:latin typeface="Josefin Sans Regular"/>
              </a:rPr>
              <a:t> </a:t>
            </a:r>
            <a:r>
              <a:rPr lang="en-US" sz="3600" dirty="0" err="1">
                <a:solidFill>
                  <a:srgbClr val="000000"/>
                </a:solidFill>
                <a:latin typeface="Josefin Sans Regular"/>
              </a:rPr>
              <a:t>cả</a:t>
            </a:r>
            <a:r>
              <a:rPr lang="en-US" sz="3600" dirty="0">
                <a:solidFill>
                  <a:srgbClr val="000000"/>
                </a:solidFill>
                <a:latin typeface="Josefin Sans Regular"/>
              </a:rPr>
              <a:t> </a:t>
            </a:r>
            <a:r>
              <a:rPr lang="en-US" sz="3600" dirty="0" err="1">
                <a:solidFill>
                  <a:srgbClr val="000000"/>
                </a:solidFill>
                <a:latin typeface="Josefin Sans Regular"/>
              </a:rPr>
              <a:t>những</a:t>
            </a:r>
            <a:r>
              <a:rPr lang="en-US" sz="3600" dirty="0">
                <a:solidFill>
                  <a:srgbClr val="000000"/>
                </a:solidFill>
                <a:latin typeface="Josefin Sans Regular"/>
              </a:rPr>
              <a:t> </a:t>
            </a:r>
            <a:r>
              <a:rPr lang="en-US" sz="3600" dirty="0" err="1">
                <a:solidFill>
                  <a:srgbClr val="000000"/>
                </a:solidFill>
                <a:latin typeface="Josefin Sans Regular"/>
              </a:rPr>
              <a:t>đơn</a:t>
            </a:r>
            <a:r>
              <a:rPr lang="en-US" sz="3600" dirty="0">
                <a:solidFill>
                  <a:srgbClr val="000000"/>
                </a:solidFill>
                <a:latin typeface="Josefin Sans Regular"/>
              </a:rPr>
              <a:t> </a:t>
            </a:r>
            <a:r>
              <a:rPr lang="en-US" sz="3600" dirty="0" err="1">
                <a:solidFill>
                  <a:srgbClr val="000000"/>
                </a:solidFill>
                <a:latin typeface="Josefin Sans Regular"/>
              </a:rPr>
              <a:t>vị</a:t>
            </a:r>
            <a:r>
              <a:rPr lang="en-US" sz="3600" dirty="0">
                <a:solidFill>
                  <a:srgbClr val="000000"/>
                </a:solidFill>
                <a:latin typeface="Josefin Sans Regular"/>
              </a:rPr>
              <a:t> </a:t>
            </a:r>
            <a:r>
              <a:rPr lang="en-US" sz="3600" dirty="0" err="1">
                <a:solidFill>
                  <a:srgbClr val="000000"/>
                </a:solidFill>
                <a:latin typeface="Josefin Sans Regular"/>
              </a:rPr>
              <a:t>cùng</a:t>
            </a:r>
            <a:r>
              <a:rPr lang="en-US" sz="3600" dirty="0">
                <a:solidFill>
                  <a:srgbClr val="000000"/>
                </a:solidFill>
                <a:latin typeface="Josefin Sans Regular"/>
              </a:rPr>
              <a:t> </a:t>
            </a:r>
            <a:r>
              <a:rPr lang="en-US" sz="3600" dirty="0" err="1">
                <a:solidFill>
                  <a:srgbClr val="000000"/>
                </a:solidFill>
                <a:latin typeface="Josefin Sans Regular"/>
              </a:rPr>
              <a:t>với</a:t>
            </a:r>
            <a:r>
              <a:rPr lang="en-US" sz="3600" dirty="0">
                <a:solidFill>
                  <a:srgbClr val="000000"/>
                </a:solidFill>
                <a:latin typeface="Josefin Sans Regular"/>
              </a:rPr>
              <a:t> </a:t>
            </a:r>
            <a:r>
              <a:rPr lang="en-US" sz="3600" dirty="0" err="1">
                <a:solidFill>
                  <a:srgbClr val="000000"/>
                </a:solidFill>
                <a:latin typeface="Josefin Sans Regular"/>
              </a:rPr>
              <a:t>doanh</a:t>
            </a:r>
            <a:r>
              <a:rPr lang="en-US" sz="3600" dirty="0">
                <a:solidFill>
                  <a:srgbClr val="000000"/>
                </a:solidFill>
                <a:latin typeface="Josefin Sans Regular"/>
              </a:rPr>
              <a:t> </a:t>
            </a:r>
            <a:r>
              <a:rPr lang="en-US" sz="3600" dirty="0" err="1">
                <a:solidFill>
                  <a:srgbClr val="000000"/>
                </a:solidFill>
                <a:latin typeface="Josefin Sans Regular"/>
              </a:rPr>
              <a:t>nghiệp</a:t>
            </a:r>
            <a:r>
              <a:rPr lang="en-US" sz="3600" dirty="0">
                <a:solidFill>
                  <a:srgbClr val="000000"/>
                </a:solidFill>
                <a:latin typeface="Josefin Sans Regular"/>
              </a:rPr>
              <a:t> </a:t>
            </a:r>
            <a:r>
              <a:rPr lang="en-US" sz="3600" dirty="0" err="1">
                <a:solidFill>
                  <a:srgbClr val="000000"/>
                </a:solidFill>
                <a:latin typeface="Josefin Sans Regular"/>
              </a:rPr>
              <a:t>tranh</a:t>
            </a:r>
            <a:r>
              <a:rPr lang="en-US" sz="3600" dirty="0">
                <a:solidFill>
                  <a:srgbClr val="000000"/>
                </a:solidFill>
                <a:latin typeface="Josefin Sans Regular"/>
              </a:rPr>
              <a:t> </a:t>
            </a:r>
            <a:r>
              <a:rPr lang="en-US" sz="3600" dirty="0" err="1">
                <a:solidFill>
                  <a:srgbClr val="000000"/>
                </a:solidFill>
                <a:latin typeface="Josefin Sans Regular"/>
              </a:rPr>
              <a:t>giành</a:t>
            </a:r>
            <a:r>
              <a:rPr lang="en-US" sz="3600" dirty="0">
                <a:solidFill>
                  <a:srgbClr val="000000"/>
                </a:solidFill>
                <a:latin typeface="Josefin Sans Regular"/>
              </a:rPr>
              <a:t> </a:t>
            </a:r>
            <a:r>
              <a:rPr lang="en-US" sz="3600" dirty="0" err="1">
                <a:solidFill>
                  <a:srgbClr val="000000"/>
                </a:solidFill>
                <a:latin typeface="Josefin Sans Regular"/>
              </a:rPr>
              <a:t>đồng</a:t>
            </a:r>
            <a:r>
              <a:rPr lang="en-US" sz="3600" dirty="0">
                <a:solidFill>
                  <a:srgbClr val="000000"/>
                </a:solidFill>
                <a:latin typeface="Josefin Sans Regular"/>
              </a:rPr>
              <a:t> </a:t>
            </a:r>
            <a:r>
              <a:rPr lang="en-US" sz="3600" dirty="0" err="1">
                <a:solidFill>
                  <a:srgbClr val="000000"/>
                </a:solidFill>
                <a:latin typeface="Josefin Sans Regular"/>
              </a:rPr>
              <a:t>tiền</a:t>
            </a:r>
            <a:r>
              <a:rPr lang="en-US" sz="3600" dirty="0">
                <a:solidFill>
                  <a:srgbClr val="000000"/>
                </a:solidFill>
                <a:latin typeface="Josefin Sans Regular"/>
              </a:rPr>
              <a:t> </a:t>
            </a:r>
            <a:r>
              <a:rPr lang="en-US" sz="3600" dirty="0" err="1">
                <a:solidFill>
                  <a:srgbClr val="000000"/>
                </a:solidFill>
                <a:latin typeface="Josefin Sans Regular"/>
              </a:rPr>
              <a:t>của</a:t>
            </a:r>
            <a:r>
              <a:rPr lang="en-US" sz="3600" dirty="0">
                <a:solidFill>
                  <a:srgbClr val="000000"/>
                </a:solidFill>
                <a:latin typeface="Josefin Sans Regular"/>
              </a:rPr>
              <a:t> </a:t>
            </a:r>
            <a:r>
              <a:rPr lang="en-US" sz="3600" dirty="0" err="1">
                <a:solidFill>
                  <a:srgbClr val="000000"/>
                </a:solidFill>
                <a:latin typeface="Josefin Sans Regular"/>
              </a:rPr>
              <a:t>khách</a:t>
            </a:r>
            <a:r>
              <a:rPr lang="en-US" sz="3600" dirty="0">
                <a:solidFill>
                  <a:srgbClr val="000000"/>
                </a:solidFill>
                <a:latin typeface="Josefin Sans Regular"/>
              </a:rPr>
              <a:t> </a:t>
            </a:r>
            <a:r>
              <a:rPr lang="en-US" sz="3600" dirty="0" err="1">
                <a:solidFill>
                  <a:srgbClr val="000000"/>
                </a:solidFill>
                <a:latin typeface="Josefin Sans Regular"/>
              </a:rPr>
              <a:t>hàng</a:t>
            </a:r>
            <a:endParaRPr lang="en-US" sz="3600" dirty="0">
              <a:solidFill>
                <a:srgbClr val="000000"/>
              </a:solidFill>
              <a:latin typeface="Josefin Sans Regular"/>
            </a:endParaRPr>
          </a:p>
        </p:txBody>
      </p:sp>
      <p:sp>
        <p:nvSpPr>
          <p:cNvPr id="7" name="TextBox 7"/>
          <p:cNvSpPr txBox="1"/>
          <p:nvPr/>
        </p:nvSpPr>
        <p:spPr>
          <a:xfrm>
            <a:off x="6878800" y="7225570"/>
            <a:ext cx="11277600" cy="1260602"/>
          </a:xfrm>
          <a:prstGeom prst="rect">
            <a:avLst/>
          </a:prstGeom>
        </p:spPr>
        <p:txBody>
          <a:bodyPr wrap="square" lIns="0" tIns="0" rIns="0" bIns="0" rtlCol="0" anchor="t">
            <a:spAutoFit/>
          </a:bodyPr>
          <a:lstStyle/>
          <a:p>
            <a:pPr algn="ctr">
              <a:lnSpc>
                <a:spcPts val="5040"/>
              </a:lnSpc>
              <a:spcBef>
                <a:spcPct val="0"/>
              </a:spcBef>
            </a:pPr>
            <a:r>
              <a:rPr lang="en-US" sz="3600" dirty="0">
                <a:solidFill>
                  <a:srgbClr val="000000"/>
                </a:solidFill>
                <a:latin typeface="Josefin Sans Regular"/>
              </a:rPr>
              <a:t>Theo </a:t>
            </a:r>
            <a:r>
              <a:rPr lang="en-US" sz="3600" dirty="0" err="1">
                <a:solidFill>
                  <a:srgbClr val="000000"/>
                </a:solidFill>
                <a:latin typeface="Josefin Sans Regular"/>
              </a:rPr>
              <a:t>phạm</a:t>
            </a:r>
            <a:r>
              <a:rPr lang="en-US" sz="3600" dirty="0">
                <a:solidFill>
                  <a:srgbClr val="000000"/>
                </a:solidFill>
                <a:latin typeface="Josefin Sans Regular"/>
              </a:rPr>
              <a:t> vi </a:t>
            </a:r>
            <a:r>
              <a:rPr lang="en-US" sz="3600" dirty="0" err="1">
                <a:solidFill>
                  <a:srgbClr val="000000"/>
                </a:solidFill>
                <a:latin typeface="Josefin Sans Regular"/>
              </a:rPr>
              <a:t>ngành</a:t>
            </a:r>
            <a:r>
              <a:rPr lang="en-US" sz="3600" dirty="0">
                <a:solidFill>
                  <a:srgbClr val="000000"/>
                </a:solidFill>
                <a:latin typeface="Josefin Sans Regular"/>
              </a:rPr>
              <a:t>: </a:t>
            </a:r>
            <a:r>
              <a:rPr lang="en-US" sz="3600" dirty="0" err="1">
                <a:solidFill>
                  <a:srgbClr val="000000"/>
                </a:solidFill>
                <a:latin typeface="Josefin Sans Regular"/>
              </a:rPr>
              <a:t>Trong</a:t>
            </a:r>
            <a:r>
              <a:rPr lang="en-US" sz="3600" dirty="0">
                <a:solidFill>
                  <a:srgbClr val="000000"/>
                </a:solidFill>
                <a:latin typeface="Josefin Sans Regular"/>
              </a:rPr>
              <a:t> </a:t>
            </a:r>
            <a:r>
              <a:rPr lang="en-US" sz="3600" dirty="0" err="1">
                <a:solidFill>
                  <a:srgbClr val="000000"/>
                </a:solidFill>
                <a:latin typeface="Josefin Sans Regular"/>
              </a:rPr>
              <a:t>ngành</a:t>
            </a:r>
            <a:r>
              <a:rPr lang="en-US" sz="3600" dirty="0">
                <a:solidFill>
                  <a:srgbClr val="000000"/>
                </a:solidFill>
                <a:latin typeface="Josefin Sans Regular"/>
              </a:rPr>
              <a:t> </a:t>
            </a:r>
            <a:r>
              <a:rPr lang="en-US" sz="3600" dirty="0" err="1">
                <a:solidFill>
                  <a:srgbClr val="000000"/>
                </a:solidFill>
                <a:latin typeface="Josefin Sans Regular"/>
              </a:rPr>
              <a:t>và</a:t>
            </a:r>
            <a:r>
              <a:rPr lang="en-US" sz="3600" dirty="0">
                <a:solidFill>
                  <a:srgbClr val="000000"/>
                </a:solidFill>
                <a:latin typeface="Josefin Sans Regular"/>
              </a:rPr>
              <a:t> </a:t>
            </a:r>
            <a:r>
              <a:rPr lang="en-US" sz="3600" dirty="0" err="1">
                <a:solidFill>
                  <a:srgbClr val="000000"/>
                </a:solidFill>
                <a:latin typeface="Josefin Sans Regular"/>
              </a:rPr>
              <a:t>Ngoài</a:t>
            </a:r>
            <a:r>
              <a:rPr lang="en-US" sz="3600" dirty="0">
                <a:solidFill>
                  <a:srgbClr val="000000"/>
                </a:solidFill>
                <a:latin typeface="Josefin Sans Regular"/>
              </a:rPr>
              <a:t> </a:t>
            </a:r>
            <a:r>
              <a:rPr lang="en-US" sz="3600" dirty="0" err="1">
                <a:solidFill>
                  <a:srgbClr val="000000"/>
                </a:solidFill>
                <a:latin typeface="Josefin Sans Regular"/>
              </a:rPr>
              <a:t>ngành</a:t>
            </a:r>
            <a:endParaRPr lang="en-US" sz="3600" dirty="0">
              <a:solidFill>
                <a:srgbClr val="000000"/>
              </a:solidFill>
              <a:latin typeface="Josefin Sans Regular"/>
            </a:endParaRPr>
          </a:p>
          <a:p>
            <a:pPr algn="ctr">
              <a:lnSpc>
                <a:spcPts val="5040"/>
              </a:lnSpc>
              <a:spcBef>
                <a:spcPct val="0"/>
              </a:spcBef>
            </a:pPr>
            <a:r>
              <a:rPr lang="en-US" sz="3600" dirty="0">
                <a:solidFill>
                  <a:srgbClr val="000000"/>
                </a:solidFill>
                <a:latin typeface="Josefin Sans Regular"/>
              </a:rPr>
              <a:t>Theo </a:t>
            </a:r>
            <a:r>
              <a:rPr lang="en-US" sz="3600" dirty="0" err="1">
                <a:solidFill>
                  <a:srgbClr val="000000"/>
                </a:solidFill>
                <a:latin typeface="Josefin Sans Regular"/>
              </a:rPr>
              <a:t>thời</a:t>
            </a:r>
            <a:r>
              <a:rPr lang="en-US" sz="3600" dirty="0">
                <a:solidFill>
                  <a:srgbClr val="000000"/>
                </a:solidFill>
                <a:latin typeface="Josefin Sans Regular"/>
              </a:rPr>
              <a:t> </a:t>
            </a:r>
            <a:r>
              <a:rPr lang="en-US" sz="3600" dirty="0" err="1">
                <a:solidFill>
                  <a:srgbClr val="000000"/>
                </a:solidFill>
                <a:latin typeface="Josefin Sans Regular"/>
              </a:rPr>
              <a:t>gian</a:t>
            </a:r>
            <a:r>
              <a:rPr lang="en-US" sz="3600" dirty="0">
                <a:solidFill>
                  <a:srgbClr val="000000"/>
                </a:solidFill>
                <a:latin typeface="Josefin Sans Regular"/>
              </a:rPr>
              <a:t>: </a:t>
            </a:r>
            <a:r>
              <a:rPr lang="en-US" sz="3600" dirty="0" err="1">
                <a:solidFill>
                  <a:srgbClr val="000000"/>
                </a:solidFill>
                <a:latin typeface="Josefin Sans Regular"/>
              </a:rPr>
              <a:t>Hiện</a:t>
            </a:r>
            <a:r>
              <a:rPr lang="en-US" sz="3600" dirty="0">
                <a:solidFill>
                  <a:srgbClr val="000000"/>
                </a:solidFill>
                <a:latin typeface="Josefin Sans Regular"/>
              </a:rPr>
              <a:t> </a:t>
            </a:r>
            <a:r>
              <a:rPr lang="en-US" sz="3600" dirty="0" err="1">
                <a:solidFill>
                  <a:srgbClr val="000000"/>
                </a:solidFill>
                <a:latin typeface="Josefin Sans Regular"/>
              </a:rPr>
              <a:t>tại</a:t>
            </a:r>
            <a:r>
              <a:rPr lang="en-US" sz="3600" dirty="0">
                <a:solidFill>
                  <a:srgbClr val="000000"/>
                </a:solidFill>
                <a:latin typeface="Josefin Sans Regular"/>
              </a:rPr>
              <a:t> </a:t>
            </a:r>
            <a:r>
              <a:rPr lang="en-US" sz="3600" dirty="0" err="1">
                <a:solidFill>
                  <a:srgbClr val="000000"/>
                </a:solidFill>
                <a:latin typeface="Josefin Sans Regular"/>
              </a:rPr>
              <a:t>và</a:t>
            </a:r>
            <a:r>
              <a:rPr lang="en-US" sz="3600" dirty="0">
                <a:solidFill>
                  <a:srgbClr val="000000"/>
                </a:solidFill>
                <a:latin typeface="Josefin Sans Regular"/>
              </a:rPr>
              <a:t> </a:t>
            </a:r>
            <a:r>
              <a:rPr lang="en-US" sz="3600" dirty="0" err="1">
                <a:solidFill>
                  <a:srgbClr val="000000"/>
                </a:solidFill>
                <a:latin typeface="Josefin Sans Regular"/>
              </a:rPr>
              <a:t>Tiềm</a:t>
            </a:r>
            <a:r>
              <a:rPr lang="en-US" sz="3600" dirty="0">
                <a:solidFill>
                  <a:srgbClr val="000000"/>
                </a:solidFill>
                <a:latin typeface="Josefin Sans Regular"/>
              </a:rPr>
              <a:t> </a:t>
            </a:r>
            <a:r>
              <a:rPr lang="en-US" sz="3600" dirty="0" err="1">
                <a:solidFill>
                  <a:srgbClr val="000000"/>
                </a:solidFill>
                <a:latin typeface="Josefin Sans Regular"/>
              </a:rPr>
              <a:t>tiềm</a:t>
            </a:r>
            <a:endParaRPr lang="en-US" sz="3600" dirty="0">
              <a:solidFill>
                <a:srgbClr val="000000"/>
              </a:solidFill>
              <a:latin typeface="Josefin Sans Regular"/>
            </a:endParaRPr>
          </a:p>
        </p:txBody>
      </p:sp>
      <p:sp>
        <p:nvSpPr>
          <p:cNvPr id="8" name="TextBox 8"/>
          <p:cNvSpPr txBox="1"/>
          <p:nvPr/>
        </p:nvSpPr>
        <p:spPr>
          <a:xfrm>
            <a:off x="4201548" y="6274085"/>
            <a:ext cx="17526841" cy="925830"/>
          </a:xfrm>
          <a:prstGeom prst="rect">
            <a:avLst/>
          </a:prstGeom>
        </p:spPr>
        <p:txBody>
          <a:bodyPr lIns="0" tIns="0" rIns="0" bIns="0" rtlCol="0" anchor="t">
            <a:spAutoFit/>
          </a:bodyPr>
          <a:lstStyle/>
          <a:p>
            <a:pPr algn="ctr">
              <a:lnSpc>
                <a:spcPts val="7140"/>
              </a:lnSpc>
              <a:spcBef>
                <a:spcPct val="0"/>
              </a:spcBef>
            </a:pPr>
            <a:r>
              <a:rPr lang="en-US" sz="5950" dirty="0" err="1">
                <a:solidFill>
                  <a:srgbClr val="FF914D"/>
                </a:solidFill>
                <a:latin typeface="Josefin Sans Regular Bold"/>
              </a:rPr>
              <a:t>Phân</a:t>
            </a:r>
            <a:r>
              <a:rPr lang="en-US" sz="5950" dirty="0">
                <a:solidFill>
                  <a:srgbClr val="FF914D"/>
                </a:solidFill>
                <a:latin typeface="Josefin Sans Regular Bold"/>
              </a:rPr>
              <a:t> </a:t>
            </a:r>
            <a:r>
              <a:rPr lang="en-US" sz="5950" dirty="0" err="1">
                <a:solidFill>
                  <a:srgbClr val="FF914D"/>
                </a:solidFill>
                <a:latin typeface="Josefin Sans Regular Bold"/>
              </a:rPr>
              <a:t>loại</a:t>
            </a:r>
            <a:endParaRPr lang="en-US" sz="5950" dirty="0">
              <a:solidFill>
                <a:srgbClr val="FF914D"/>
              </a:solidFill>
              <a:latin typeface="Josefin Sans Regular Bold"/>
            </a:endParaRPr>
          </a:p>
        </p:txBody>
      </p:sp>
      <p:sp>
        <p:nvSpPr>
          <p:cNvPr id="9" name="TextBox 9"/>
          <p:cNvSpPr txBox="1"/>
          <p:nvPr/>
        </p:nvSpPr>
        <p:spPr>
          <a:xfrm>
            <a:off x="4234205" y="2103489"/>
            <a:ext cx="17526841" cy="925830"/>
          </a:xfrm>
          <a:prstGeom prst="rect">
            <a:avLst/>
          </a:prstGeom>
        </p:spPr>
        <p:txBody>
          <a:bodyPr lIns="0" tIns="0" rIns="0" bIns="0" rtlCol="0" anchor="t">
            <a:spAutoFit/>
          </a:bodyPr>
          <a:lstStyle/>
          <a:p>
            <a:pPr algn="ctr">
              <a:lnSpc>
                <a:spcPts val="7140"/>
              </a:lnSpc>
              <a:spcBef>
                <a:spcPct val="0"/>
              </a:spcBef>
            </a:pPr>
            <a:r>
              <a:rPr lang="en-US" sz="5950" dirty="0" err="1">
                <a:solidFill>
                  <a:srgbClr val="FF914D"/>
                </a:solidFill>
                <a:latin typeface="Josefin Sans Regular Bold"/>
              </a:rPr>
              <a:t>Khái</a:t>
            </a:r>
            <a:r>
              <a:rPr lang="en-US" sz="5950" dirty="0">
                <a:solidFill>
                  <a:srgbClr val="FF914D"/>
                </a:solidFill>
                <a:latin typeface="Josefin Sans Regular Bold"/>
              </a:rPr>
              <a:t> </a:t>
            </a:r>
            <a:r>
              <a:rPr lang="en-US" sz="5950" dirty="0" err="1">
                <a:solidFill>
                  <a:srgbClr val="FF914D"/>
                </a:solidFill>
                <a:latin typeface="Josefin Sans Regular Bold"/>
              </a:rPr>
              <a:t>niệm</a:t>
            </a:r>
            <a:endParaRPr lang="en-US" sz="5950" dirty="0">
              <a:solidFill>
                <a:srgbClr val="FF914D"/>
              </a:solidFill>
              <a:latin typeface="Josefin Sans Regular Bold"/>
            </a:endParaRPr>
          </a:p>
        </p:txBody>
      </p:sp>
    </p:spTree>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036237" y="1156254"/>
            <a:ext cx="7973379" cy="5554787"/>
          </a:xfrm>
          <a:prstGeom prst="rect">
            <a:avLst/>
          </a:prstGeom>
        </p:spPr>
      </p:pic>
      <p:sp>
        <p:nvSpPr>
          <p:cNvPr id="3" name="TextBox 3"/>
          <p:cNvSpPr txBox="1"/>
          <p:nvPr/>
        </p:nvSpPr>
        <p:spPr>
          <a:xfrm>
            <a:off x="199601" y="161883"/>
            <a:ext cx="17059699" cy="994410"/>
          </a:xfrm>
          <a:prstGeom prst="rect">
            <a:avLst/>
          </a:prstGeom>
        </p:spPr>
        <p:txBody>
          <a:bodyPr lIns="0" tIns="0" rIns="0" bIns="0" rtlCol="0" anchor="t">
            <a:spAutoFit/>
          </a:bodyPr>
          <a:lstStyle/>
          <a:p>
            <a:pPr algn="ctr">
              <a:lnSpc>
                <a:spcPts val="7679"/>
              </a:lnSpc>
              <a:spcBef>
                <a:spcPct val="0"/>
              </a:spcBef>
            </a:pPr>
            <a:r>
              <a:rPr lang="en-US" sz="6399">
                <a:solidFill>
                  <a:srgbClr val="FF914D"/>
                </a:solidFill>
                <a:latin typeface="Josefin Sans Regular Bold"/>
              </a:rPr>
              <a:t>Vì sao phải phân tích đối thủ cạnh tranh?</a:t>
            </a:r>
          </a:p>
        </p:txBody>
      </p:sp>
      <p:sp>
        <p:nvSpPr>
          <p:cNvPr id="4" name="TextBox 4"/>
          <p:cNvSpPr txBox="1"/>
          <p:nvPr/>
        </p:nvSpPr>
        <p:spPr>
          <a:xfrm>
            <a:off x="286729" y="1845216"/>
            <a:ext cx="9262586" cy="2325529"/>
          </a:xfrm>
          <a:prstGeom prst="rect">
            <a:avLst/>
          </a:prstGeom>
        </p:spPr>
        <p:txBody>
          <a:bodyPr lIns="0" tIns="0" rIns="0" bIns="0" rtlCol="0" anchor="t">
            <a:spAutoFit/>
          </a:bodyPr>
          <a:lstStyle/>
          <a:p>
            <a:pPr>
              <a:lnSpc>
                <a:spcPts val="4560"/>
              </a:lnSpc>
              <a:spcBef>
                <a:spcPct val="0"/>
              </a:spcBef>
            </a:pPr>
            <a:r>
              <a:rPr lang="en-US" sz="3800" dirty="0">
                <a:solidFill>
                  <a:srgbClr val="000000"/>
                </a:solidFill>
                <a:latin typeface="Josefin Sans Regular"/>
              </a:rPr>
              <a:t>- </a:t>
            </a:r>
            <a:r>
              <a:rPr lang="en-US" sz="3800" dirty="0" err="1">
                <a:solidFill>
                  <a:srgbClr val="000000"/>
                </a:solidFill>
                <a:latin typeface="Josefin Sans Regular"/>
              </a:rPr>
              <a:t>Cạnh</a:t>
            </a:r>
            <a:r>
              <a:rPr lang="en-US" sz="3800" dirty="0">
                <a:solidFill>
                  <a:srgbClr val="000000"/>
                </a:solidFill>
                <a:latin typeface="Josefin Sans Regular"/>
              </a:rPr>
              <a:t> </a:t>
            </a:r>
            <a:r>
              <a:rPr lang="en-US" sz="3800" dirty="0" err="1">
                <a:solidFill>
                  <a:srgbClr val="000000"/>
                </a:solidFill>
                <a:latin typeface="Josefin Sans Regular"/>
              </a:rPr>
              <a:t>tranh</a:t>
            </a:r>
            <a:r>
              <a:rPr lang="en-US" sz="3800" dirty="0">
                <a:solidFill>
                  <a:srgbClr val="000000"/>
                </a:solidFill>
                <a:latin typeface="Josefin Sans Regular"/>
              </a:rPr>
              <a:t> </a:t>
            </a:r>
            <a:r>
              <a:rPr lang="en-US" sz="3800" dirty="0" err="1">
                <a:solidFill>
                  <a:srgbClr val="000000"/>
                </a:solidFill>
                <a:latin typeface="Josefin Sans Regular"/>
              </a:rPr>
              <a:t>ngày</a:t>
            </a:r>
            <a:r>
              <a:rPr lang="en-US" sz="3800" dirty="0">
                <a:solidFill>
                  <a:srgbClr val="000000"/>
                </a:solidFill>
                <a:latin typeface="Josefin Sans Regular"/>
              </a:rPr>
              <a:t> </a:t>
            </a:r>
            <a:r>
              <a:rPr lang="en-US" sz="3800" dirty="0" err="1">
                <a:solidFill>
                  <a:srgbClr val="000000"/>
                </a:solidFill>
                <a:latin typeface="Josefin Sans Regular"/>
              </a:rPr>
              <a:t>càng</a:t>
            </a:r>
            <a:r>
              <a:rPr lang="en-US" sz="3800" dirty="0">
                <a:solidFill>
                  <a:srgbClr val="000000"/>
                </a:solidFill>
                <a:latin typeface="Josefin Sans Regular"/>
              </a:rPr>
              <a:t> gay </a:t>
            </a:r>
            <a:r>
              <a:rPr lang="en-US" sz="3800" dirty="0" err="1">
                <a:solidFill>
                  <a:srgbClr val="000000"/>
                </a:solidFill>
                <a:latin typeface="Josefin Sans Regular"/>
              </a:rPr>
              <a:t>gắt</a:t>
            </a:r>
            <a:r>
              <a:rPr lang="en-US" sz="3800" dirty="0">
                <a:solidFill>
                  <a:srgbClr val="000000"/>
                </a:solidFill>
                <a:latin typeface="Josefin Sans Regular"/>
              </a:rPr>
              <a:t>, </a:t>
            </a:r>
            <a:r>
              <a:rPr lang="en-US" sz="3800" dirty="0" err="1">
                <a:solidFill>
                  <a:srgbClr val="000000"/>
                </a:solidFill>
                <a:latin typeface="Josefin Sans Regular"/>
              </a:rPr>
              <a:t>phức</a:t>
            </a:r>
            <a:r>
              <a:rPr lang="en-US" sz="3800" dirty="0">
                <a:solidFill>
                  <a:srgbClr val="000000"/>
                </a:solidFill>
                <a:latin typeface="Josefin Sans Regular"/>
              </a:rPr>
              <a:t> </a:t>
            </a:r>
            <a:r>
              <a:rPr lang="en-US" sz="3800" dirty="0" err="1">
                <a:solidFill>
                  <a:srgbClr val="000000"/>
                </a:solidFill>
                <a:latin typeface="Josefin Sans Regular"/>
              </a:rPr>
              <a:t>tạp</a:t>
            </a:r>
            <a:endParaRPr lang="en-US" sz="3800" dirty="0">
              <a:solidFill>
                <a:srgbClr val="000000"/>
              </a:solidFill>
              <a:latin typeface="Josefin Sans Regular"/>
            </a:endParaRPr>
          </a:p>
          <a:p>
            <a:pPr>
              <a:lnSpc>
                <a:spcPts val="4560"/>
              </a:lnSpc>
              <a:spcBef>
                <a:spcPct val="0"/>
              </a:spcBef>
            </a:pPr>
            <a:r>
              <a:rPr lang="en-US" sz="3800" dirty="0">
                <a:solidFill>
                  <a:srgbClr val="000000"/>
                </a:solidFill>
                <a:latin typeface="Josefin Sans Regular"/>
              </a:rPr>
              <a:t>- Ra </a:t>
            </a:r>
            <a:r>
              <a:rPr lang="en-US" sz="3800" dirty="0" err="1">
                <a:solidFill>
                  <a:srgbClr val="000000"/>
                </a:solidFill>
                <a:latin typeface="Josefin Sans Regular"/>
              </a:rPr>
              <a:t>quyết</a:t>
            </a:r>
            <a:r>
              <a:rPr lang="en-US" sz="3800" dirty="0">
                <a:solidFill>
                  <a:srgbClr val="000000"/>
                </a:solidFill>
                <a:latin typeface="Josefin Sans Regular"/>
              </a:rPr>
              <a:t> </a:t>
            </a:r>
            <a:r>
              <a:rPr lang="en-US" sz="3800" dirty="0" err="1">
                <a:solidFill>
                  <a:srgbClr val="000000"/>
                </a:solidFill>
                <a:latin typeface="Josefin Sans Regular"/>
              </a:rPr>
              <a:t>định</a:t>
            </a:r>
            <a:r>
              <a:rPr lang="en-US" sz="3800" dirty="0">
                <a:solidFill>
                  <a:srgbClr val="000000"/>
                </a:solidFill>
                <a:latin typeface="Josefin Sans Regular"/>
              </a:rPr>
              <a:t> Marketing </a:t>
            </a:r>
            <a:r>
              <a:rPr lang="en-US" sz="3800" dirty="0" err="1">
                <a:solidFill>
                  <a:srgbClr val="000000"/>
                </a:solidFill>
                <a:latin typeface="Josefin Sans Regular"/>
              </a:rPr>
              <a:t>phù</a:t>
            </a:r>
            <a:r>
              <a:rPr lang="en-US" sz="3800" dirty="0">
                <a:solidFill>
                  <a:srgbClr val="000000"/>
                </a:solidFill>
                <a:latin typeface="Josefin Sans Regular"/>
              </a:rPr>
              <a:t> </a:t>
            </a:r>
            <a:r>
              <a:rPr lang="en-US" sz="3800" dirty="0" err="1">
                <a:solidFill>
                  <a:srgbClr val="000000"/>
                </a:solidFill>
                <a:latin typeface="Josefin Sans Regular"/>
              </a:rPr>
              <a:t>hợp</a:t>
            </a:r>
            <a:endParaRPr lang="en-US" sz="3800" dirty="0">
              <a:solidFill>
                <a:srgbClr val="000000"/>
              </a:solidFill>
              <a:latin typeface="Josefin Sans Regular"/>
            </a:endParaRPr>
          </a:p>
          <a:p>
            <a:pPr>
              <a:lnSpc>
                <a:spcPts val="4560"/>
              </a:lnSpc>
              <a:spcBef>
                <a:spcPct val="0"/>
              </a:spcBef>
            </a:pPr>
            <a:r>
              <a:rPr lang="en-US" sz="3800" dirty="0">
                <a:solidFill>
                  <a:srgbClr val="000000"/>
                </a:solidFill>
                <a:latin typeface="Josefin Sans Regular"/>
              </a:rPr>
              <a:t>- </a:t>
            </a:r>
            <a:r>
              <a:rPr lang="en-US" sz="3800" dirty="0" err="1">
                <a:solidFill>
                  <a:srgbClr val="000000"/>
                </a:solidFill>
                <a:latin typeface="Josefin Sans Regular"/>
              </a:rPr>
              <a:t>Tạo</a:t>
            </a:r>
            <a:r>
              <a:rPr lang="en-US" sz="3800" dirty="0">
                <a:solidFill>
                  <a:srgbClr val="000000"/>
                </a:solidFill>
                <a:latin typeface="Josefin Sans Regular"/>
              </a:rPr>
              <a:t> </a:t>
            </a:r>
            <a:r>
              <a:rPr lang="en-US" sz="3800" dirty="0" err="1">
                <a:solidFill>
                  <a:srgbClr val="000000"/>
                </a:solidFill>
                <a:latin typeface="Josefin Sans Regular"/>
              </a:rPr>
              <a:t>khác</a:t>
            </a:r>
            <a:r>
              <a:rPr lang="en-US" sz="3800" dirty="0">
                <a:solidFill>
                  <a:srgbClr val="000000"/>
                </a:solidFill>
                <a:latin typeface="Josefin Sans Regular"/>
              </a:rPr>
              <a:t> </a:t>
            </a:r>
            <a:r>
              <a:rPr lang="en-US" sz="3800" dirty="0" err="1">
                <a:solidFill>
                  <a:srgbClr val="000000"/>
                </a:solidFill>
                <a:latin typeface="Josefin Sans Regular"/>
              </a:rPr>
              <a:t>biệt</a:t>
            </a:r>
            <a:r>
              <a:rPr lang="en-US" sz="3800" dirty="0">
                <a:solidFill>
                  <a:srgbClr val="000000"/>
                </a:solidFill>
                <a:latin typeface="Josefin Sans Regular"/>
              </a:rPr>
              <a:t> </a:t>
            </a:r>
            <a:r>
              <a:rPr lang="en-US" sz="3800" dirty="0" err="1">
                <a:solidFill>
                  <a:srgbClr val="000000"/>
                </a:solidFill>
                <a:latin typeface="Josefin Sans Regular"/>
              </a:rPr>
              <a:t>với</a:t>
            </a:r>
            <a:r>
              <a:rPr lang="en-US" sz="3800" dirty="0">
                <a:solidFill>
                  <a:srgbClr val="000000"/>
                </a:solidFill>
                <a:latin typeface="Josefin Sans Regular"/>
              </a:rPr>
              <a:t> </a:t>
            </a:r>
            <a:r>
              <a:rPr lang="en-US" sz="3800" dirty="0" err="1">
                <a:solidFill>
                  <a:srgbClr val="000000"/>
                </a:solidFill>
                <a:latin typeface="Josefin Sans Regular"/>
              </a:rPr>
              <a:t>đối</a:t>
            </a:r>
            <a:r>
              <a:rPr lang="en-US" sz="3800" dirty="0">
                <a:solidFill>
                  <a:srgbClr val="000000"/>
                </a:solidFill>
                <a:latin typeface="Josefin Sans Regular"/>
              </a:rPr>
              <a:t> </a:t>
            </a:r>
            <a:r>
              <a:rPr lang="en-US" sz="3800" dirty="0" err="1">
                <a:solidFill>
                  <a:srgbClr val="000000"/>
                </a:solidFill>
                <a:latin typeface="Josefin Sans Regular"/>
              </a:rPr>
              <a:t>thủ</a:t>
            </a:r>
            <a:endParaRPr lang="en-US" sz="3800" dirty="0">
              <a:solidFill>
                <a:srgbClr val="000000"/>
              </a:solidFill>
              <a:latin typeface="Josefin Sans Regular"/>
            </a:endParaRPr>
          </a:p>
          <a:p>
            <a:pPr>
              <a:lnSpc>
                <a:spcPts val="4560"/>
              </a:lnSpc>
              <a:spcBef>
                <a:spcPct val="0"/>
              </a:spcBef>
            </a:pPr>
            <a:r>
              <a:rPr lang="en-US" sz="3800" dirty="0">
                <a:solidFill>
                  <a:srgbClr val="000000"/>
                </a:solidFill>
                <a:latin typeface="Josefin Sans Regular"/>
              </a:rPr>
              <a:t>- </a:t>
            </a:r>
            <a:r>
              <a:rPr lang="en-US" sz="3800" dirty="0" err="1">
                <a:solidFill>
                  <a:srgbClr val="000000"/>
                </a:solidFill>
                <a:latin typeface="Josefin Sans Regular"/>
              </a:rPr>
              <a:t>Tạo</a:t>
            </a:r>
            <a:r>
              <a:rPr lang="en-US" sz="3800" dirty="0">
                <a:solidFill>
                  <a:srgbClr val="000000"/>
                </a:solidFill>
                <a:latin typeface="Josefin Sans Regular"/>
              </a:rPr>
              <a:t> </a:t>
            </a:r>
            <a:r>
              <a:rPr lang="en-US" sz="3800" dirty="0" err="1">
                <a:solidFill>
                  <a:srgbClr val="000000"/>
                </a:solidFill>
                <a:latin typeface="Josefin Sans Regular"/>
              </a:rPr>
              <a:t>lợi</a:t>
            </a:r>
            <a:r>
              <a:rPr lang="en-US" sz="3800" dirty="0">
                <a:solidFill>
                  <a:srgbClr val="000000"/>
                </a:solidFill>
                <a:latin typeface="Josefin Sans Regular"/>
              </a:rPr>
              <a:t> </a:t>
            </a:r>
            <a:r>
              <a:rPr lang="en-US" sz="3800" dirty="0" err="1">
                <a:solidFill>
                  <a:srgbClr val="000000"/>
                </a:solidFill>
                <a:latin typeface="Josefin Sans Regular"/>
              </a:rPr>
              <a:t>thế</a:t>
            </a:r>
            <a:r>
              <a:rPr lang="en-US" sz="3800" dirty="0">
                <a:solidFill>
                  <a:srgbClr val="000000"/>
                </a:solidFill>
                <a:latin typeface="Josefin Sans Regular"/>
              </a:rPr>
              <a:t> </a:t>
            </a:r>
            <a:r>
              <a:rPr lang="en-US" sz="3800" dirty="0" err="1">
                <a:solidFill>
                  <a:srgbClr val="000000"/>
                </a:solidFill>
                <a:latin typeface="Josefin Sans Regular"/>
              </a:rPr>
              <a:t>cạnh</a:t>
            </a:r>
            <a:r>
              <a:rPr lang="en-US" sz="3800" dirty="0">
                <a:solidFill>
                  <a:srgbClr val="000000"/>
                </a:solidFill>
                <a:latin typeface="Josefin Sans Regular"/>
              </a:rPr>
              <a:t> </a:t>
            </a:r>
            <a:r>
              <a:rPr lang="en-US" sz="3800" dirty="0" err="1">
                <a:solidFill>
                  <a:srgbClr val="000000"/>
                </a:solidFill>
                <a:latin typeface="Josefin Sans Regular"/>
              </a:rPr>
              <a:t>tranh</a:t>
            </a:r>
            <a:endParaRPr lang="en-US" sz="3800" dirty="0">
              <a:solidFill>
                <a:srgbClr val="000000"/>
              </a:solidFill>
              <a:latin typeface="Josefin Sans Regular"/>
            </a:endParaRPr>
          </a:p>
        </p:txBody>
      </p:sp>
      <p:sp>
        <p:nvSpPr>
          <p:cNvPr id="5" name="TextBox 5"/>
          <p:cNvSpPr txBox="1"/>
          <p:nvPr/>
        </p:nvSpPr>
        <p:spPr>
          <a:xfrm>
            <a:off x="501994" y="5124450"/>
            <a:ext cx="8012192" cy="994410"/>
          </a:xfrm>
          <a:prstGeom prst="rect">
            <a:avLst/>
          </a:prstGeom>
        </p:spPr>
        <p:txBody>
          <a:bodyPr lIns="0" tIns="0" rIns="0" bIns="0" rtlCol="0" anchor="t">
            <a:spAutoFit/>
          </a:bodyPr>
          <a:lstStyle/>
          <a:p>
            <a:pPr algn="ctr">
              <a:lnSpc>
                <a:spcPts val="7679"/>
              </a:lnSpc>
              <a:spcBef>
                <a:spcPct val="0"/>
              </a:spcBef>
            </a:pPr>
            <a:r>
              <a:rPr lang="en-US" sz="6399">
                <a:solidFill>
                  <a:srgbClr val="FF914D"/>
                </a:solidFill>
                <a:latin typeface="Josefin Sans Regular Bold"/>
              </a:rPr>
              <a:t>Phân tích cạnh tranh:</a:t>
            </a:r>
          </a:p>
        </p:txBody>
      </p:sp>
      <p:sp>
        <p:nvSpPr>
          <p:cNvPr id="6" name="TextBox 6"/>
          <p:cNvSpPr txBox="1"/>
          <p:nvPr/>
        </p:nvSpPr>
        <p:spPr>
          <a:xfrm>
            <a:off x="199601" y="7279832"/>
            <a:ext cx="15133559" cy="1746528"/>
          </a:xfrm>
          <a:prstGeom prst="rect">
            <a:avLst/>
          </a:prstGeom>
        </p:spPr>
        <p:txBody>
          <a:bodyPr lIns="0" tIns="0" rIns="0" bIns="0" rtlCol="0" anchor="t">
            <a:spAutoFit/>
          </a:bodyPr>
          <a:lstStyle/>
          <a:p>
            <a:pPr>
              <a:lnSpc>
                <a:spcPts val="4560"/>
              </a:lnSpc>
              <a:spcBef>
                <a:spcPct val="0"/>
              </a:spcBef>
            </a:pPr>
            <a:r>
              <a:rPr lang="en-US" sz="3800">
                <a:solidFill>
                  <a:srgbClr val="000000"/>
                </a:solidFill>
                <a:latin typeface="Josefin Sans Regular"/>
              </a:rPr>
              <a:t>- Thông tin về tình hình thị trường, thị trường mục tiêu, khách hàng</a:t>
            </a:r>
          </a:p>
          <a:p>
            <a:pPr>
              <a:lnSpc>
                <a:spcPts val="4560"/>
              </a:lnSpc>
              <a:spcBef>
                <a:spcPct val="0"/>
              </a:spcBef>
            </a:pPr>
            <a:r>
              <a:rPr lang="en-US" sz="3800">
                <a:solidFill>
                  <a:srgbClr val="000000"/>
                </a:solidFill>
                <a:latin typeface="Josefin Sans Regular"/>
              </a:rPr>
              <a:t>- Thông tin về đối thủ</a:t>
            </a:r>
          </a:p>
          <a:p>
            <a:pPr>
              <a:lnSpc>
                <a:spcPts val="4560"/>
              </a:lnSpc>
              <a:spcBef>
                <a:spcPct val="0"/>
              </a:spcBef>
            </a:pPr>
            <a:r>
              <a:rPr lang="en-US" sz="3800">
                <a:solidFill>
                  <a:srgbClr val="000000"/>
                </a:solidFill>
                <a:latin typeface="Josefin Sans Regular"/>
              </a:rPr>
              <a:t>- Tình hình cạnh tranh: mức độ, phương thức, vị thế, yếu tố ảnh hưởng</a:t>
            </a:r>
          </a:p>
        </p:txBody>
      </p:sp>
    </p:spTree>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77596" cy="3825875"/>
            <a:chOff x="0" y="0"/>
            <a:chExt cx="3603766" cy="1470266"/>
          </a:xfrm>
        </p:grpSpPr>
        <p:sp>
          <p:nvSpPr>
            <p:cNvPr id="3" name="Freeform 3"/>
            <p:cNvSpPr/>
            <p:nvPr/>
          </p:nvSpPr>
          <p:spPr>
            <a:xfrm>
              <a:off x="0" y="0"/>
              <a:ext cx="3603766" cy="1470266"/>
            </a:xfrm>
            <a:custGeom>
              <a:avLst/>
              <a:gdLst/>
              <a:ahLst/>
              <a:cxnLst/>
              <a:rect l="l" t="t" r="r" b="b"/>
              <a:pathLst>
                <a:path w="3603766" h="1470266">
                  <a:moveTo>
                    <a:pt x="0" y="0"/>
                  </a:moveTo>
                  <a:lnTo>
                    <a:pt x="3603766" y="0"/>
                  </a:lnTo>
                  <a:lnTo>
                    <a:pt x="3603766" y="1470266"/>
                  </a:lnTo>
                  <a:lnTo>
                    <a:pt x="0" y="1470266"/>
                  </a:lnTo>
                  <a:close/>
                </a:path>
              </a:pathLst>
            </a:custGeom>
            <a:solidFill>
              <a:srgbClr val="FFA46F"/>
            </a:solidFill>
          </p:spPr>
        </p:sp>
      </p:grpSp>
      <p:pic>
        <p:nvPicPr>
          <p:cNvPr id="4" name="Picture 4"/>
          <p:cNvPicPr>
            <a:picLocks noChangeAspect="1"/>
          </p:cNvPicPr>
          <p:nvPr/>
        </p:nvPicPr>
        <p:blipFill>
          <a:blip r:embed="rId2"/>
          <a:srcRect/>
          <a:stretch>
            <a:fillRect/>
          </a:stretch>
        </p:blipFill>
        <p:spPr>
          <a:xfrm>
            <a:off x="9377596" y="18231"/>
            <a:ext cx="8910404" cy="3807644"/>
          </a:xfrm>
          <a:prstGeom prst="rect">
            <a:avLst/>
          </a:prstGeom>
        </p:spPr>
      </p:pic>
      <p:sp>
        <p:nvSpPr>
          <p:cNvPr id="5" name="TextBox 5"/>
          <p:cNvSpPr txBox="1"/>
          <p:nvPr/>
        </p:nvSpPr>
        <p:spPr>
          <a:xfrm>
            <a:off x="1538914" y="1406227"/>
            <a:ext cx="5915461" cy="994410"/>
          </a:xfrm>
          <a:prstGeom prst="rect">
            <a:avLst/>
          </a:prstGeom>
        </p:spPr>
        <p:txBody>
          <a:bodyPr lIns="0" tIns="0" rIns="0" bIns="0" rtlCol="0" anchor="t">
            <a:spAutoFit/>
          </a:bodyPr>
          <a:lstStyle/>
          <a:p>
            <a:pPr algn="ctr">
              <a:lnSpc>
                <a:spcPts val="7680"/>
              </a:lnSpc>
            </a:pPr>
            <a:r>
              <a:rPr lang="en-US" sz="6399">
                <a:solidFill>
                  <a:srgbClr val="FFFFFF"/>
                </a:solidFill>
                <a:latin typeface="Josefin Sans Regular Bold"/>
              </a:rPr>
              <a:t>5. Public</a:t>
            </a:r>
          </a:p>
        </p:txBody>
      </p:sp>
      <p:sp>
        <p:nvSpPr>
          <p:cNvPr id="6" name="TextBox 6"/>
          <p:cNvSpPr txBox="1"/>
          <p:nvPr/>
        </p:nvSpPr>
        <p:spPr>
          <a:xfrm>
            <a:off x="184408" y="3994559"/>
            <a:ext cx="17919183" cy="2743200"/>
          </a:xfrm>
          <a:prstGeom prst="rect">
            <a:avLst/>
          </a:prstGeom>
        </p:spPr>
        <p:txBody>
          <a:bodyPr lIns="0" tIns="0" rIns="0" bIns="0" rtlCol="0" anchor="t">
            <a:spAutoFit/>
          </a:bodyPr>
          <a:lstStyle/>
          <a:p>
            <a:pPr>
              <a:lnSpc>
                <a:spcPts val="4320"/>
              </a:lnSpc>
              <a:spcBef>
                <a:spcPct val="0"/>
              </a:spcBef>
            </a:pPr>
            <a:r>
              <a:rPr lang="en-US" sz="3600" dirty="0" err="1">
                <a:solidFill>
                  <a:srgbClr val="000000"/>
                </a:solidFill>
                <a:latin typeface="Josefin Sans Regular"/>
              </a:rPr>
              <a:t>Hiện</a:t>
            </a:r>
            <a:r>
              <a:rPr lang="en-US" sz="3600" dirty="0">
                <a:solidFill>
                  <a:srgbClr val="000000"/>
                </a:solidFill>
                <a:latin typeface="Josefin Sans Regular"/>
              </a:rPr>
              <a:t> nay,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cửa</a:t>
            </a:r>
            <a:r>
              <a:rPr lang="en-US" sz="3600" dirty="0">
                <a:solidFill>
                  <a:srgbClr val="000000"/>
                </a:solidFill>
                <a:latin typeface="Josefin Sans Regular"/>
              </a:rPr>
              <a:t> </a:t>
            </a:r>
            <a:r>
              <a:rPr lang="en-US" sz="3600" dirty="0" err="1">
                <a:solidFill>
                  <a:srgbClr val="000000"/>
                </a:solidFill>
                <a:latin typeface="Josefin Sans Regular"/>
              </a:rPr>
              <a:t>hàng</a:t>
            </a:r>
            <a:r>
              <a:rPr lang="en-US" sz="3600" dirty="0">
                <a:solidFill>
                  <a:srgbClr val="000000"/>
                </a:solidFill>
                <a:latin typeface="Josefin Sans Regular"/>
              </a:rPr>
              <a:t> </a:t>
            </a:r>
            <a:r>
              <a:rPr lang="en-US" sz="3600" dirty="0" err="1">
                <a:solidFill>
                  <a:srgbClr val="000000"/>
                </a:solidFill>
                <a:latin typeface="Josefin Sans Regular"/>
              </a:rPr>
              <a:t>trà</a:t>
            </a:r>
            <a:r>
              <a:rPr lang="en-US" sz="3600" dirty="0">
                <a:solidFill>
                  <a:srgbClr val="000000"/>
                </a:solidFill>
                <a:latin typeface="Josefin Sans Regular"/>
              </a:rPr>
              <a:t> </a:t>
            </a:r>
            <a:r>
              <a:rPr lang="en-US" sz="3600" dirty="0" err="1">
                <a:solidFill>
                  <a:srgbClr val="000000"/>
                </a:solidFill>
                <a:latin typeface="Josefin Sans Regular"/>
              </a:rPr>
              <a:t>sữa</a:t>
            </a:r>
            <a:r>
              <a:rPr lang="en-US" sz="3600" dirty="0">
                <a:solidFill>
                  <a:srgbClr val="000000"/>
                </a:solidFill>
                <a:latin typeface="Josefin Sans Regular"/>
              </a:rPr>
              <a:t>, </a:t>
            </a:r>
            <a:r>
              <a:rPr lang="en-US" sz="3600" dirty="0" err="1">
                <a:solidFill>
                  <a:srgbClr val="000000"/>
                </a:solidFill>
                <a:latin typeface="Josefin Sans Regular"/>
              </a:rPr>
              <a:t>cà</a:t>
            </a:r>
            <a:r>
              <a:rPr lang="en-US" sz="3600" dirty="0">
                <a:solidFill>
                  <a:srgbClr val="000000"/>
                </a:solidFill>
                <a:latin typeface="Josefin Sans Regular"/>
              </a:rPr>
              <a:t> </a:t>
            </a:r>
            <a:r>
              <a:rPr lang="en-US" sz="3600" dirty="0" err="1">
                <a:solidFill>
                  <a:srgbClr val="000000"/>
                </a:solidFill>
                <a:latin typeface="Josefin Sans Regular"/>
              </a:rPr>
              <a:t>phê</a:t>
            </a:r>
            <a:r>
              <a:rPr lang="en-US" sz="3600" dirty="0">
                <a:solidFill>
                  <a:srgbClr val="000000"/>
                </a:solidFill>
                <a:latin typeface="Josefin Sans Regular"/>
              </a:rPr>
              <a:t>, </a:t>
            </a:r>
            <a:r>
              <a:rPr lang="en-US" sz="3600" dirty="0" err="1">
                <a:solidFill>
                  <a:srgbClr val="000000"/>
                </a:solidFill>
                <a:latin typeface="Josefin Sans Regular"/>
              </a:rPr>
              <a:t>thức</a:t>
            </a:r>
            <a:r>
              <a:rPr lang="en-US" sz="3600" dirty="0">
                <a:solidFill>
                  <a:srgbClr val="000000"/>
                </a:solidFill>
                <a:latin typeface="Josefin Sans Regular"/>
              </a:rPr>
              <a:t> </a:t>
            </a:r>
            <a:r>
              <a:rPr lang="en-US" sz="3600" dirty="0" err="1">
                <a:solidFill>
                  <a:srgbClr val="000000"/>
                </a:solidFill>
                <a:latin typeface="Josefin Sans Regular"/>
              </a:rPr>
              <a:t>ăn</a:t>
            </a:r>
            <a:r>
              <a:rPr lang="en-US" sz="3600" dirty="0">
                <a:solidFill>
                  <a:srgbClr val="000000"/>
                </a:solidFill>
                <a:latin typeface="Josefin Sans Regular"/>
              </a:rPr>
              <a:t> </a:t>
            </a:r>
            <a:r>
              <a:rPr lang="en-US" sz="3600" dirty="0" err="1">
                <a:solidFill>
                  <a:srgbClr val="000000"/>
                </a:solidFill>
                <a:latin typeface="Josefin Sans Regular"/>
              </a:rPr>
              <a:t>nhanh</a:t>
            </a:r>
            <a:r>
              <a:rPr lang="en-US" sz="3600" dirty="0">
                <a:solidFill>
                  <a:srgbClr val="000000"/>
                </a:solidFill>
                <a:latin typeface="Josefin Sans Regular"/>
              </a:rPr>
              <a:t> </a:t>
            </a:r>
            <a:r>
              <a:rPr lang="en-US" sz="3600" dirty="0" err="1">
                <a:solidFill>
                  <a:srgbClr val="000000"/>
                </a:solidFill>
                <a:latin typeface="Josefin Sans Regular"/>
              </a:rPr>
              <a:t>hầu</a:t>
            </a:r>
            <a:r>
              <a:rPr lang="en-US" sz="3600" dirty="0">
                <a:solidFill>
                  <a:srgbClr val="000000"/>
                </a:solidFill>
                <a:latin typeface="Josefin Sans Regular"/>
              </a:rPr>
              <a:t> </a:t>
            </a:r>
            <a:r>
              <a:rPr lang="en-US" sz="3600" dirty="0" err="1">
                <a:solidFill>
                  <a:srgbClr val="000000"/>
                </a:solidFill>
                <a:latin typeface="Josefin Sans Regular"/>
              </a:rPr>
              <a:t>như</a:t>
            </a:r>
            <a:r>
              <a:rPr lang="en-US" sz="3600" dirty="0">
                <a:solidFill>
                  <a:srgbClr val="000000"/>
                </a:solidFill>
                <a:latin typeface="Josefin Sans Regular"/>
              </a:rPr>
              <a:t> </a:t>
            </a:r>
            <a:r>
              <a:rPr lang="en-US" sz="3600" dirty="0" err="1">
                <a:solidFill>
                  <a:srgbClr val="000000"/>
                </a:solidFill>
                <a:latin typeface="Josefin Sans Regular"/>
              </a:rPr>
              <a:t>đều</a:t>
            </a:r>
            <a:r>
              <a:rPr lang="en-US" sz="3600" dirty="0">
                <a:solidFill>
                  <a:srgbClr val="000000"/>
                </a:solidFill>
                <a:latin typeface="Josefin Sans Regular"/>
              </a:rPr>
              <a:t> </a:t>
            </a: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liên</a:t>
            </a:r>
            <a:r>
              <a:rPr lang="en-US" sz="3600" dirty="0">
                <a:solidFill>
                  <a:srgbClr val="000000"/>
                </a:solidFill>
                <a:latin typeface="Josefin Sans Regular"/>
              </a:rPr>
              <a:t> </a:t>
            </a:r>
            <a:r>
              <a:rPr lang="en-US" sz="3600" dirty="0" err="1">
                <a:solidFill>
                  <a:srgbClr val="000000"/>
                </a:solidFill>
                <a:latin typeface="Josefin Sans Regular"/>
              </a:rPr>
              <a:t>kết</a:t>
            </a:r>
            <a:r>
              <a:rPr lang="en-US" sz="3600" dirty="0">
                <a:solidFill>
                  <a:srgbClr val="000000"/>
                </a:solidFill>
                <a:latin typeface="Josefin Sans Regular"/>
              </a:rPr>
              <a:t> </a:t>
            </a:r>
            <a:r>
              <a:rPr lang="en-US" sz="3600" dirty="0" err="1">
                <a:solidFill>
                  <a:srgbClr val="000000"/>
                </a:solidFill>
                <a:latin typeface="Josefin Sans Regular"/>
              </a:rPr>
              <a:t>tới</a:t>
            </a:r>
            <a:r>
              <a:rPr lang="en-US" sz="3600" dirty="0">
                <a:solidFill>
                  <a:srgbClr val="000000"/>
                </a:solidFill>
                <a:latin typeface="Josefin Sans Regular"/>
              </a:rPr>
              <a:t>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dịch</a:t>
            </a:r>
            <a:r>
              <a:rPr lang="en-US" sz="3600" dirty="0">
                <a:solidFill>
                  <a:srgbClr val="000000"/>
                </a:solidFill>
                <a:latin typeface="Josefin Sans Regular"/>
              </a:rPr>
              <a:t> </a:t>
            </a:r>
            <a:r>
              <a:rPr lang="en-US" sz="3600" dirty="0" err="1">
                <a:solidFill>
                  <a:srgbClr val="000000"/>
                </a:solidFill>
                <a:latin typeface="Josefin Sans Regular"/>
              </a:rPr>
              <a:t>vụ</a:t>
            </a:r>
            <a:r>
              <a:rPr lang="en-US" sz="3600" dirty="0">
                <a:solidFill>
                  <a:srgbClr val="000000"/>
                </a:solidFill>
                <a:latin typeface="Josefin Sans Regular"/>
              </a:rPr>
              <a:t> </a:t>
            </a:r>
            <a:r>
              <a:rPr lang="en-US" sz="3600" dirty="0" err="1">
                <a:solidFill>
                  <a:srgbClr val="000000"/>
                </a:solidFill>
                <a:latin typeface="Josefin Sans Regular"/>
              </a:rPr>
              <a:t>chuyển</a:t>
            </a:r>
            <a:r>
              <a:rPr lang="en-US" sz="3600" dirty="0">
                <a:solidFill>
                  <a:srgbClr val="000000"/>
                </a:solidFill>
                <a:latin typeface="Josefin Sans Regular"/>
              </a:rPr>
              <a:t> </a:t>
            </a:r>
            <a:r>
              <a:rPr lang="en-US" sz="3600" dirty="0" err="1">
                <a:solidFill>
                  <a:srgbClr val="000000"/>
                </a:solidFill>
                <a:latin typeface="Josefin Sans Regular"/>
              </a:rPr>
              <a:t>hàng</a:t>
            </a:r>
            <a:r>
              <a:rPr lang="en-US" sz="3600" dirty="0">
                <a:solidFill>
                  <a:srgbClr val="000000"/>
                </a:solidFill>
                <a:latin typeface="Josefin Sans Regular"/>
              </a:rPr>
              <a:t>. </a:t>
            </a:r>
            <a:r>
              <a:rPr lang="en-US" sz="3600" dirty="0" err="1">
                <a:solidFill>
                  <a:srgbClr val="000000"/>
                </a:solidFill>
                <a:latin typeface="Josefin Sans Regular"/>
              </a:rPr>
              <a:t>Tại</a:t>
            </a:r>
            <a:r>
              <a:rPr lang="en-US" sz="3600" dirty="0">
                <a:solidFill>
                  <a:srgbClr val="000000"/>
                </a:solidFill>
                <a:latin typeface="Josefin Sans Regular"/>
              </a:rPr>
              <a:t>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trang</a:t>
            </a:r>
            <a:r>
              <a:rPr lang="en-US" sz="3600" dirty="0">
                <a:solidFill>
                  <a:srgbClr val="000000"/>
                </a:solidFill>
                <a:latin typeface="Josefin Sans Regular"/>
              </a:rPr>
              <a:t> web </a:t>
            </a:r>
            <a:r>
              <a:rPr lang="en-US" sz="3600" dirty="0" err="1">
                <a:solidFill>
                  <a:srgbClr val="000000"/>
                </a:solidFill>
                <a:latin typeface="Josefin Sans Regular"/>
              </a:rPr>
              <a:t>giao</a:t>
            </a:r>
            <a:r>
              <a:rPr lang="en-US" sz="3600" dirty="0">
                <a:solidFill>
                  <a:srgbClr val="000000"/>
                </a:solidFill>
                <a:latin typeface="Josefin Sans Regular"/>
              </a:rPr>
              <a:t> </a:t>
            </a:r>
            <a:r>
              <a:rPr lang="en-US" sz="3600" dirty="0" err="1">
                <a:solidFill>
                  <a:srgbClr val="000000"/>
                </a:solidFill>
                <a:latin typeface="Josefin Sans Regular"/>
              </a:rPr>
              <a:t>hàng</a:t>
            </a:r>
            <a:r>
              <a:rPr lang="en-US" sz="3600" dirty="0">
                <a:solidFill>
                  <a:srgbClr val="000000"/>
                </a:solidFill>
                <a:latin typeface="Josefin Sans Regular"/>
              </a:rPr>
              <a:t> </a:t>
            </a:r>
            <a:r>
              <a:rPr lang="en-US" sz="3600" dirty="0" err="1">
                <a:solidFill>
                  <a:srgbClr val="000000"/>
                </a:solidFill>
                <a:latin typeface="Josefin Sans Regular"/>
              </a:rPr>
              <a:t>thức</a:t>
            </a:r>
            <a:r>
              <a:rPr lang="en-US" sz="3600" dirty="0">
                <a:solidFill>
                  <a:srgbClr val="000000"/>
                </a:solidFill>
                <a:latin typeface="Josefin Sans Regular"/>
              </a:rPr>
              <a:t> </a:t>
            </a:r>
            <a:r>
              <a:rPr lang="en-US" sz="3600" dirty="0" err="1">
                <a:solidFill>
                  <a:srgbClr val="000000"/>
                </a:solidFill>
                <a:latin typeface="Josefin Sans Regular"/>
              </a:rPr>
              <a:t>ăn</a:t>
            </a:r>
            <a:r>
              <a:rPr lang="en-US" sz="3600" dirty="0">
                <a:solidFill>
                  <a:srgbClr val="000000"/>
                </a:solidFill>
                <a:latin typeface="Josefin Sans Regular"/>
              </a:rPr>
              <a:t> </a:t>
            </a:r>
            <a:r>
              <a:rPr lang="en-US" sz="3600" dirty="0" err="1">
                <a:solidFill>
                  <a:srgbClr val="000000"/>
                </a:solidFill>
                <a:latin typeface="Josefin Sans Regular"/>
              </a:rPr>
              <a:t>bạn</a:t>
            </a:r>
            <a:r>
              <a:rPr lang="en-US" sz="3600" dirty="0">
                <a:solidFill>
                  <a:srgbClr val="000000"/>
                </a:solidFill>
                <a:latin typeface="Josefin Sans Regular"/>
              </a:rPr>
              <a:t> </a:t>
            </a:r>
            <a:r>
              <a:rPr lang="en-US" sz="3600" dirty="0" err="1">
                <a:solidFill>
                  <a:srgbClr val="000000"/>
                </a:solidFill>
                <a:latin typeface="Josefin Sans Regular"/>
              </a:rPr>
              <a:t>còn</a:t>
            </a:r>
            <a:r>
              <a:rPr lang="en-US" sz="3600" dirty="0">
                <a:solidFill>
                  <a:srgbClr val="000000"/>
                </a:solidFill>
                <a:latin typeface="Josefin Sans Regular"/>
              </a:rPr>
              <a:t> </a:t>
            </a: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thể</a:t>
            </a:r>
            <a:r>
              <a:rPr lang="en-US" sz="3600" dirty="0">
                <a:solidFill>
                  <a:srgbClr val="000000"/>
                </a:solidFill>
                <a:latin typeface="Josefin Sans Regular"/>
              </a:rPr>
              <a:t> </a:t>
            </a:r>
            <a:r>
              <a:rPr lang="en-US" sz="3600" dirty="0" err="1">
                <a:solidFill>
                  <a:srgbClr val="000000"/>
                </a:solidFill>
                <a:latin typeface="Josefin Sans Regular"/>
              </a:rPr>
              <a:t>tìm</a:t>
            </a:r>
            <a:r>
              <a:rPr lang="en-US" sz="3600" dirty="0">
                <a:solidFill>
                  <a:srgbClr val="000000"/>
                </a:solidFill>
                <a:latin typeface="Josefin Sans Regular"/>
              </a:rPr>
              <a:t> </a:t>
            </a:r>
            <a:r>
              <a:rPr lang="en-US" sz="3600" dirty="0" err="1">
                <a:solidFill>
                  <a:srgbClr val="000000"/>
                </a:solidFill>
                <a:latin typeface="Josefin Sans Regular"/>
              </a:rPr>
              <a:t>thấy</a:t>
            </a:r>
            <a:r>
              <a:rPr lang="en-US" sz="3600" dirty="0">
                <a:solidFill>
                  <a:srgbClr val="000000"/>
                </a:solidFill>
                <a:latin typeface="Josefin Sans Regular"/>
              </a:rPr>
              <a:t> </a:t>
            </a:r>
            <a:r>
              <a:rPr lang="en-US" sz="3600" dirty="0" err="1">
                <a:solidFill>
                  <a:srgbClr val="000000"/>
                </a:solidFill>
                <a:latin typeface="Josefin Sans Regular"/>
              </a:rPr>
              <a:t>các</a:t>
            </a:r>
            <a:r>
              <a:rPr lang="en-US" sz="3600" dirty="0">
                <a:solidFill>
                  <a:srgbClr val="000000"/>
                </a:solidFill>
                <a:latin typeface="Josefin Sans Regular"/>
              </a:rPr>
              <a:t> </a:t>
            </a:r>
            <a:r>
              <a:rPr lang="en-US" sz="3600" dirty="0" err="1">
                <a:solidFill>
                  <a:srgbClr val="000000"/>
                </a:solidFill>
                <a:latin typeface="Josefin Sans Regular"/>
              </a:rPr>
              <a:t>thương</a:t>
            </a:r>
            <a:r>
              <a:rPr lang="en-US" sz="3600" dirty="0">
                <a:solidFill>
                  <a:srgbClr val="000000"/>
                </a:solidFill>
                <a:latin typeface="Josefin Sans Regular"/>
              </a:rPr>
              <a:t> </a:t>
            </a:r>
            <a:r>
              <a:rPr lang="en-US" sz="3600" dirty="0" err="1">
                <a:solidFill>
                  <a:srgbClr val="000000"/>
                </a:solidFill>
                <a:latin typeface="Josefin Sans Regular"/>
              </a:rPr>
              <a:t>hiệu</a:t>
            </a:r>
            <a:r>
              <a:rPr lang="en-US" sz="3600" dirty="0">
                <a:solidFill>
                  <a:srgbClr val="000000"/>
                </a:solidFill>
                <a:latin typeface="Josefin Sans Regular"/>
              </a:rPr>
              <a:t> </a:t>
            </a:r>
            <a:r>
              <a:rPr lang="en-US" sz="3600" dirty="0" err="1">
                <a:solidFill>
                  <a:srgbClr val="000000"/>
                </a:solidFill>
                <a:latin typeface="Josefin Sans Regular"/>
              </a:rPr>
              <a:t>mới</a:t>
            </a:r>
            <a:r>
              <a:rPr lang="en-US" sz="3600" dirty="0">
                <a:solidFill>
                  <a:srgbClr val="000000"/>
                </a:solidFill>
                <a:latin typeface="Josefin Sans Regular"/>
              </a:rPr>
              <a:t>, </a:t>
            </a:r>
            <a:r>
              <a:rPr lang="en-US" sz="3600" dirty="0" err="1">
                <a:solidFill>
                  <a:srgbClr val="000000"/>
                </a:solidFill>
                <a:latin typeface="Josefin Sans Regular"/>
              </a:rPr>
              <a:t>sản</a:t>
            </a:r>
            <a:r>
              <a:rPr lang="en-US" sz="3600" dirty="0">
                <a:solidFill>
                  <a:srgbClr val="000000"/>
                </a:solidFill>
                <a:latin typeface="Josefin Sans Regular"/>
              </a:rPr>
              <a:t> </a:t>
            </a:r>
            <a:r>
              <a:rPr lang="en-US" sz="3600" dirty="0" err="1">
                <a:solidFill>
                  <a:srgbClr val="000000"/>
                </a:solidFill>
                <a:latin typeface="Josefin Sans Regular"/>
              </a:rPr>
              <a:t>phẩm</a:t>
            </a:r>
            <a:r>
              <a:rPr lang="en-US" sz="3600" dirty="0">
                <a:solidFill>
                  <a:srgbClr val="000000"/>
                </a:solidFill>
                <a:latin typeface="Josefin Sans Regular"/>
              </a:rPr>
              <a:t> </a:t>
            </a:r>
            <a:r>
              <a:rPr lang="en-US" sz="3600" dirty="0" err="1">
                <a:solidFill>
                  <a:srgbClr val="000000"/>
                </a:solidFill>
                <a:latin typeface="Josefin Sans Regular"/>
              </a:rPr>
              <a:t>giảm</a:t>
            </a:r>
            <a:r>
              <a:rPr lang="en-US" sz="3600" dirty="0">
                <a:solidFill>
                  <a:srgbClr val="000000"/>
                </a:solidFill>
                <a:latin typeface="Josefin Sans Regular"/>
              </a:rPr>
              <a:t> </a:t>
            </a:r>
            <a:r>
              <a:rPr lang="en-US" sz="3600" dirty="0" err="1">
                <a:solidFill>
                  <a:srgbClr val="000000"/>
                </a:solidFill>
                <a:latin typeface="Josefin Sans Regular"/>
              </a:rPr>
              <a:t>giá</a:t>
            </a:r>
            <a:r>
              <a:rPr lang="en-US" sz="3600" dirty="0">
                <a:solidFill>
                  <a:srgbClr val="000000"/>
                </a:solidFill>
                <a:latin typeface="Josefin Sans Regular"/>
              </a:rPr>
              <a:t>, </a:t>
            </a:r>
            <a:r>
              <a:rPr lang="en-US" sz="3600" dirty="0" err="1">
                <a:solidFill>
                  <a:srgbClr val="000000"/>
                </a:solidFill>
                <a:latin typeface="Josefin Sans Regular"/>
              </a:rPr>
              <a:t>chương</a:t>
            </a:r>
            <a:r>
              <a:rPr lang="en-US" sz="3600" dirty="0">
                <a:solidFill>
                  <a:srgbClr val="000000"/>
                </a:solidFill>
                <a:latin typeface="Josefin Sans Regular"/>
              </a:rPr>
              <a:t> </a:t>
            </a:r>
            <a:r>
              <a:rPr lang="en-US" sz="3600" dirty="0" err="1">
                <a:solidFill>
                  <a:srgbClr val="000000"/>
                </a:solidFill>
                <a:latin typeface="Josefin Sans Regular"/>
              </a:rPr>
              <a:t>trình</a:t>
            </a:r>
            <a:r>
              <a:rPr lang="en-US" sz="3600" dirty="0">
                <a:solidFill>
                  <a:srgbClr val="000000"/>
                </a:solidFill>
                <a:latin typeface="Josefin Sans Regular"/>
              </a:rPr>
              <a:t> </a:t>
            </a:r>
            <a:r>
              <a:rPr lang="en-US" sz="3600" dirty="0" err="1">
                <a:solidFill>
                  <a:srgbClr val="000000"/>
                </a:solidFill>
                <a:latin typeface="Josefin Sans Regular"/>
              </a:rPr>
              <a:t>khuyến</a:t>
            </a:r>
            <a:r>
              <a:rPr lang="en-US" sz="3600" dirty="0">
                <a:solidFill>
                  <a:srgbClr val="000000"/>
                </a:solidFill>
                <a:latin typeface="Josefin Sans Regular"/>
              </a:rPr>
              <a:t> </a:t>
            </a:r>
            <a:r>
              <a:rPr lang="en-US" sz="3600" dirty="0" err="1">
                <a:solidFill>
                  <a:srgbClr val="000000"/>
                </a:solidFill>
                <a:latin typeface="Josefin Sans Regular"/>
              </a:rPr>
              <a:t>mãi</a:t>
            </a:r>
            <a:r>
              <a:rPr lang="en-US" sz="3600" dirty="0">
                <a:solidFill>
                  <a:srgbClr val="000000"/>
                </a:solidFill>
                <a:latin typeface="Josefin Sans Regular"/>
              </a:rPr>
              <a:t>, </a:t>
            </a:r>
            <a:r>
              <a:rPr lang="en-US" sz="3600" dirty="0" err="1">
                <a:solidFill>
                  <a:srgbClr val="000000"/>
                </a:solidFill>
                <a:latin typeface="Josefin Sans Regular"/>
              </a:rPr>
              <a:t>vừa</a:t>
            </a:r>
            <a:r>
              <a:rPr lang="en-US" sz="3600" dirty="0">
                <a:solidFill>
                  <a:srgbClr val="000000"/>
                </a:solidFill>
                <a:latin typeface="Josefin Sans Regular"/>
              </a:rPr>
              <a:t> </a:t>
            </a:r>
            <a:r>
              <a:rPr lang="en-US" sz="3600" dirty="0" err="1">
                <a:solidFill>
                  <a:srgbClr val="000000"/>
                </a:solidFill>
                <a:latin typeface="Josefin Sans Regular"/>
              </a:rPr>
              <a:t>có</a:t>
            </a:r>
            <a:r>
              <a:rPr lang="en-US" sz="3600" dirty="0">
                <a:solidFill>
                  <a:srgbClr val="000000"/>
                </a:solidFill>
                <a:latin typeface="Josefin Sans Regular"/>
              </a:rPr>
              <a:t> </a:t>
            </a:r>
            <a:r>
              <a:rPr lang="en-US" sz="3600" dirty="0" err="1">
                <a:solidFill>
                  <a:srgbClr val="000000"/>
                </a:solidFill>
                <a:latin typeface="Josefin Sans Regular"/>
              </a:rPr>
              <a:t>thể</a:t>
            </a:r>
            <a:r>
              <a:rPr lang="en-US" sz="3600" dirty="0">
                <a:solidFill>
                  <a:srgbClr val="000000"/>
                </a:solidFill>
                <a:latin typeface="Josefin Sans Regular"/>
              </a:rPr>
              <a:t> </a:t>
            </a:r>
            <a:r>
              <a:rPr lang="en-US" sz="3600" dirty="0" err="1">
                <a:solidFill>
                  <a:srgbClr val="000000"/>
                </a:solidFill>
                <a:latin typeface="Josefin Sans Regular"/>
              </a:rPr>
              <a:t>ăn</a:t>
            </a:r>
            <a:r>
              <a:rPr lang="en-US" sz="3600" dirty="0">
                <a:solidFill>
                  <a:srgbClr val="000000"/>
                </a:solidFill>
                <a:latin typeface="Josefin Sans Regular"/>
              </a:rPr>
              <a:t> </a:t>
            </a:r>
            <a:r>
              <a:rPr lang="en-US" sz="3600" dirty="0" err="1">
                <a:solidFill>
                  <a:srgbClr val="000000"/>
                </a:solidFill>
                <a:latin typeface="Josefin Sans Regular"/>
              </a:rPr>
              <a:t>uống</a:t>
            </a:r>
            <a:r>
              <a:rPr lang="en-US" sz="3600" dirty="0">
                <a:solidFill>
                  <a:srgbClr val="000000"/>
                </a:solidFill>
                <a:latin typeface="Josefin Sans Regular"/>
              </a:rPr>
              <a:t> </a:t>
            </a:r>
            <a:r>
              <a:rPr lang="en-US" sz="3600" dirty="0" err="1">
                <a:solidFill>
                  <a:srgbClr val="000000"/>
                </a:solidFill>
                <a:latin typeface="Josefin Sans Regular"/>
              </a:rPr>
              <a:t>thỏa</a:t>
            </a:r>
            <a:r>
              <a:rPr lang="en-US" sz="3600" dirty="0">
                <a:solidFill>
                  <a:srgbClr val="000000"/>
                </a:solidFill>
                <a:latin typeface="Josefin Sans Regular"/>
              </a:rPr>
              <a:t> </a:t>
            </a:r>
            <a:r>
              <a:rPr lang="en-US" sz="3600" dirty="0" err="1">
                <a:solidFill>
                  <a:srgbClr val="000000"/>
                </a:solidFill>
                <a:latin typeface="Josefin Sans Regular"/>
              </a:rPr>
              <a:t>thích</a:t>
            </a:r>
            <a:r>
              <a:rPr lang="en-US" sz="3600" dirty="0">
                <a:solidFill>
                  <a:srgbClr val="000000"/>
                </a:solidFill>
                <a:latin typeface="Josefin Sans Regular"/>
              </a:rPr>
              <a:t> </a:t>
            </a:r>
            <a:r>
              <a:rPr lang="en-US" sz="3600" dirty="0" err="1">
                <a:solidFill>
                  <a:srgbClr val="000000"/>
                </a:solidFill>
                <a:latin typeface="Josefin Sans Regular"/>
              </a:rPr>
              <a:t>tại</a:t>
            </a:r>
            <a:r>
              <a:rPr lang="en-US" sz="3600" dirty="0">
                <a:solidFill>
                  <a:srgbClr val="000000"/>
                </a:solidFill>
                <a:latin typeface="Josefin Sans Regular"/>
              </a:rPr>
              <a:t> </a:t>
            </a:r>
            <a:r>
              <a:rPr lang="en-US" sz="3600" dirty="0" err="1">
                <a:solidFill>
                  <a:srgbClr val="000000"/>
                </a:solidFill>
                <a:latin typeface="Josefin Sans Regular"/>
              </a:rPr>
              <a:t>nhà</a:t>
            </a:r>
            <a:r>
              <a:rPr lang="en-US" sz="3600" dirty="0">
                <a:solidFill>
                  <a:srgbClr val="000000"/>
                </a:solidFill>
                <a:latin typeface="Josefin Sans Regular"/>
              </a:rPr>
              <a:t>, </a:t>
            </a:r>
            <a:r>
              <a:rPr lang="en-US" sz="3600" dirty="0" err="1">
                <a:solidFill>
                  <a:srgbClr val="000000"/>
                </a:solidFill>
                <a:latin typeface="Josefin Sans Regular"/>
              </a:rPr>
              <a:t>nơi</a:t>
            </a:r>
            <a:r>
              <a:rPr lang="en-US" sz="3600" dirty="0">
                <a:solidFill>
                  <a:srgbClr val="000000"/>
                </a:solidFill>
                <a:latin typeface="Josefin Sans Regular"/>
              </a:rPr>
              <a:t> </a:t>
            </a:r>
            <a:r>
              <a:rPr lang="en-US" sz="3600" dirty="0" err="1">
                <a:solidFill>
                  <a:srgbClr val="000000"/>
                </a:solidFill>
                <a:latin typeface="Josefin Sans Regular"/>
              </a:rPr>
              <a:t>làm</a:t>
            </a:r>
            <a:r>
              <a:rPr lang="en-US" sz="3600" dirty="0">
                <a:solidFill>
                  <a:srgbClr val="000000"/>
                </a:solidFill>
                <a:latin typeface="Josefin Sans Regular"/>
              </a:rPr>
              <a:t> </a:t>
            </a:r>
            <a:r>
              <a:rPr lang="en-US" sz="3600" dirty="0" err="1">
                <a:solidFill>
                  <a:srgbClr val="000000"/>
                </a:solidFill>
                <a:latin typeface="Josefin Sans Regular"/>
              </a:rPr>
              <a:t>việc</a:t>
            </a:r>
            <a:r>
              <a:rPr lang="en-US" sz="3600" dirty="0">
                <a:solidFill>
                  <a:srgbClr val="000000"/>
                </a:solidFill>
                <a:latin typeface="Josefin Sans Regular"/>
              </a:rPr>
              <a:t> </a:t>
            </a:r>
            <a:r>
              <a:rPr lang="en-US" sz="3600" dirty="0" err="1">
                <a:solidFill>
                  <a:srgbClr val="000000"/>
                </a:solidFill>
                <a:latin typeface="Josefin Sans Regular"/>
              </a:rPr>
              <a:t>vừa</a:t>
            </a:r>
            <a:r>
              <a:rPr lang="en-US" sz="3600" dirty="0">
                <a:solidFill>
                  <a:srgbClr val="000000"/>
                </a:solidFill>
                <a:latin typeface="Josefin Sans Regular"/>
              </a:rPr>
              <a:t> </a:t>
            </a:r>
            <a:r>
              <a:rPr lang="en-US" sz="3600" dirty="0" err="1">
                <a:solidFill>
                  <a:srgbClr val="000000"/>
                </a:solidFill>
                <a:latin typeface="Josefin Sans Regular"/>
              </a:rPr>
              <a:t>tiết</a:t>
            </a:r>
            <a:r>
              <a:rPr lang="en-US" sz="3600" dirty="0">
                <a:solidFill>
                  <a:srgbClr val="000000"/>
                </a:solidFill>
                <a:latin typeface="Josefin Sans Regular"/>
              </a:rPr>
              <a:t> </a:t>
            </a:r>
            <a:r>
              <a:rPr lang="en-US" sz="3600" dirty="0" err="1">
                <a:solidFill>
                  <a:srgbClr val="000000"/>
                </a:solidFill>
                <a:latin typeface="Josefin Sans Regular"/>
              </a:rPr>
              <a:t>kiệm</a:t>
            </a:r>
            <a:r>
              <a:rPr lang="en-US" sz="3600" dirty="0">
                <a:solidFill>
                  <a:srgbClr val="000000"/>
                </a:solidFill>
                <a:latin typeface="Josefin Sans Regular"/>
              </a:rPr>
              <a:t> </a:t>
            </a:r>
            <a:r>
              <a:rPr lang="en-US" sz="3600" dirty="0" err="1">
                <a:solidFill>
                  <a:srgbClr val="000000"/>
                </a:solidFill>
                <a:latin typeface="Josefin Sans Regular"/>
              </a:rPr>
              <a:t>được</a:t>
            </a:r>
            <a:r>
              <a:rPr lang="en-US" sz="3600" dirty="0">
                <a:solidFill>
                  <a:srgbClr val="000000"/>
                </a:solidFill>
                <a:latin typeface="Josefin Sans Regular"/>
              </a:rPr>
              <a:t> chi </a:t>
            </a:r>
            <a:r>
              <a:rPr lang="en-US" sz="3600" dirty="0" err="1">
                <a:solidFill>
                  <a:srgbClr val="000000"/>
                </a:solidFill>
                <a:latin typeface="Josefin Sans Regular"/>
              </a:rPr>
              <a:t>phí</a:t>
            </a:r>
            <a:r>
              <a:rPr lang="en-US" sz="3600" dirty="0">
                <a:solidFill>
                  <a:srgbClr val="000000"/>
                </a:solidFill>
                <a:latin typeface="Josefin Sans Regular"/>
              </a:rPr>
              <a:t> </a:t>
            </a:r>
            <a:r>
              <a:rPr lang="en-US" sz="3600" dirty="0" err="1">
                <a:solidFill>
                  <a:srgbClr val="000000"/>
                </a:solidFill>
                <a:latin typeface="Josefin Sans Regular"/>
              </a:rPr>
              <a:t>nếu</a:t>
            </a:r>
            <a:r>
              <a:rPr lang="en-US" sz="3600" dirty="0">
                <a:solidFill>
                  <a:srgbClr val="000000"/>
                </a:solidFill>
                <a:latin typeface="Josefin Sans Regular"/>
              </a:rPr>
              <a:t> </a:t>
            </a:r>
            <a:r>
              <a:rPr lang="en-US" sz="3600" dirty="0" err="1">
                <a:solidFill>
                  <a:srgbClr val="000000"/>
                </a:solidFill>
                <a:latin typeface="Josefin Sans Regular"/>
              </a:rPr>
              <a:t>mua</a:t>
            </a:r>
            <a:r>
              <a:rPr lang="en-US" sz="3600" dirty="0">
                <a:solidFill>
                  <a:srgbClr val="000000"/>
                </a:solidFill>
                <a:latin typeface="Josefin Sans Regular"/>
              </a:rPr>
              <a:t> </a:t>
            </a:r>
            <a:r>
              <a:rPr lang="en-US" sz="3600" dirty="0" err="1">
                <a:solidFill>
                  <a:srgbClr val="000000"/>
                </a:solidFill>
                <a:latin typeface="Josefin Sans Regular"/>
              </a:rPr>
              <a:t>số</a:t>
            </a:r>
            <a:r>
              <a:rPr lang="en-US" sz="3600" dirty="0">
                <a:solidFill>
                  <a:srgbClr val="000000"/>
                </a:solidFill>
                <a:latin typeface="Josefin Sans Regular"/>
              </a:rPr>
              <a:t> </a:t>
            </a:r>
            <a:r>
              <a:rPr lang="en-US" sz="3600" dirty="0" err="1">
                <a:solidFill>
                  <a:srgbClr val="000000"/>
                </a:solidFill>
                <a:latin typeface="Josefin Sans Regular"/>
              </a:rPr>
              <a:t>lượng</a:t>
            </a:r>
            <a:r>
              <a:rPr lang="en-US" sz="3600" dirty="0">
                <a:solidFill>
                  <a:srgbClr val="000000"/>
                </a:solidFill>
                <a:latin typeface="Josefin Sans Regular"/>
              </a:rPr>
              <a:t> </a:t>
            </a:r>
            <a:r>
              <a:rPr lang="en-US" sz="3600" dirty="0" err="1">
                <a:solidFill>
                  <a:srgbClr val="000000"/>
                </a:solidFill>
                <a:latin typeface="Josefin Sans Regular"/>
              </a:rPr>
              <a:t>lớn</a:t>
            </a:r>
            <a:r>
              <a:rPr lang="en-US" sz="3600" dirty="0">
                <a:solidFill>
                  <a:srgbClr val="000000"/>
                </a:solidFill>
                <a:latin typeface="Josefin Sans Regular"/>
              </a:rPr>
              <a:t> so </a:t>
            </a:r>
            <a:r>
              <a:rPr lang="en-US" sz="3600" dirty="0" err="1">
                <a:solidFill>
                  <a:srgbClr val="000000"/>
                </a:solidFill>
                <a:latin typeface="Josefin Sans Regular"/>
              </a:rPr>
              <a:t>với</a:t>
            </a:r>
            <a:r>
              <a:rPr lang="en-US" sz="3600" dirty="0">
                <a:solidFill>
                  <a:srgbClr val="000000"/>
                </a:solidFill>
                <a:latin typeface="Josefin Sans Regular"/>
              </a:rPr>
              <a:t> </a:t>
            </a:r>
            <a:r>
              <a:rPr lang="en-US" sz="3600" dirty="0" err="1">
                <a:solidFill>
                  <a:srgbClr val="000000"/>
                </a:solidFill>
                <a:latin typeface="Josefin Sans Regular"/>
              </a:rPr>
              <a:t>phải</a:t>
            </a:r>
            <a:r>
              <a:rPr lang="en-US" sz="3600" dirty="0">
                <a:solidFill>
                  <a:srgbClr val="000000"/>
                </a:solidFill>
                <a:latin typeface="Josefin Sans Regular"/>
              </a:rPr>
              <a:t> </a:t>
            </a:r>
            <a:r>
              <a:rPr lang="en-US" sz="3600" dirty="0" err="1">
                <a:solidFill>
                  <a:srgbClr val="000000"/>
                </a:solidFill>
                <a:latin typeface="Josefin Sans Regular"/>
              </a:rPr>
              <a:t>tự</a:t>
            </a:r>
            <a:r>
              <a:rPr lang="en-US" sz="3600" dirty="0">
                <a:solidFill>
                  <a:srgbClr val="000000"/>
                </a:solidFill>
                <a:latin typeface="Josefin Sans Regular"/>
              </a:rPr>
              <a:t> </a:t>
            </a:r>
            <a:r>
              <a:rPr lang="en-US" sz="3600" dirty="0" err="1">
                <a:solidFill>
                  <a:srgbClr val="000000"/>
                </a:solidFill>
                <a:latin typeface="Josefin Sans Regular"/>
              </a:rPr>
              <a:t>mình</a:t>
            </a:r>
            <a:r>
              <a:rPr lang="en-US" sz="3600" dirty="0">
                <a:solidFill>
                  <a:srgbClr val="000000"/>
                </a:solidFill>
                <a:latin typeface="Josefin Sans Regular"/>
              </a:rPr>
              <a:t> </a:t>
            </a:r>
            <a:r>
              <a:rPr lang="en-US" sz="3600" dirty="0" err="1">
                <a:solidFill>
                  <a:srgbClr val="000000"/>
                </a:solidFill>
                <a:latin typeface="Josefin Sans Regular"/>
              </a:rPr>
              <a:t>đi</a:t>
            </a:r>
            <a:r>
              <a:rPr lang="en-US" sz="3600" dirty="0">
                <a:solidFill>
                  <a:srgbClr val="000000"/>
                </a:solidFill>
                <a:latin typeface="Josefin Sans Regular"/>
              </a:rPr>
              <a:t> </a:t>
            </a:r>
            <a:r>
              <a:rPr lang="en-US" sz="3600" dirty="0" err="1">
                <a:solidFill>
                  <a:srgbClr val="000000"/>
                </a:solidFill>
                <a:latin typeface="Josefin Sans Regular"/>
              </a:rPr>
              <a:t>mua</a:t>
            </a:r>
            <a:r>
              <a:rPr lang="en-US" sz="3600" dirty="0">
                <a:solidFill>
                  <a:srgbClr val="000000"/>
                </a:solidFill>
                <a:latin typeface="Josefin Sans Regular"/>
              </a:rPr>
              <a:t>.</a:t>
            </a:r>
          </a:p>
        </p:txBody>
      </p:sp>
      <p:sp>
        <p:nvSpPr>
          <p:cNvPr id="7" name="TextBox 7"/>
          <p:cNvSpPr txBox="1"/>
          <p:nvPr/>
        </p:nvSpPr>
        <p:spPr>
          <a:xfrm>
            <a:off x="5801758" y="8040704"/>
            <a:ext cx="16421769" cy="1838325"/>
          </a:xfrm>
          <a:prstGeom prst="rect">
            <a:avLst/>
          </a:prstGeom>
        </p:spPr>
        <p:txBody>
          <a:bodyPr lIns="0" tIns="0" rIns="0" bIns="0" rtlCol="0" anchor="t">
            <a:spAutoFit/>
          </a:bodyPr>
          <a:lstStyle/>
          <a:p>
            <a:pPr algn="just">
              <a:lnSpc>
                <a:spcPts val="4799"/>
              </a:lnSpc>
              <a:spcBef>
                <a:spcPct val="0"/>
              </a:spcBef>
            </a:pPr>
            <a:r>
              <a:rPr lang="en-US" sz="3999">
                <a:solidFill>
                  <a:srgbClr val="000000"/>
                </a:solidFill>
                <a:latin typeface="Josefin Sans Regular"/>
              </a:rPr>
              <a:t>Cộng đồng tài chính</a:t>
            </a:r>
          </a:p>
          <a:p>
            <a:pPr algn="just">
              <a:lnSpc>
                <a:spcPts val="4799"/>
              </a:lnSpc>
              <a:spcBef>
                <a:spcPct val="0"/>
              </a:spcBef>
            </a:pPr>
            <a:r>
              <a:rPr lang="en-US" sz="3999">
                <a:solidFill>
                  <a:srgbClr val="000000"/>
                </a:solidFill>
                <a:latin typeface="Josefin Sans Regular"/>
              </a:rPr>
              <a:t>Cộng đồng truyền thông</a:t>
            </a:r>
          </a:p>
          <a:p>
            <a:pPr algn="just">
              <a:lnSpc>
                <a:spcPts val="4799"/>
              </a:lnSpc>
              <a:spcBef>
                <a:spcPct val="0"/>
              </a:spcBef>
            </a:pPr>
            <a:r>
              <a:rPr lang="en-US" sz="3999">
                <a:solidFill>
                  <a:srgbClr val="000000"/>
                </a:solidFill>
                <a:latin typeface="Josefin Sans Regular"/>
              </a:rPr>
              <a:t>Cộng đồng địa phương</a:t>
            </a:r>
          </a:p>
        </p:txBody>
      </p:sp>
      <p:sp>
        <p:nvSpPr>
          <p:cNvPr id="8" name="TextBox 8"/>
          <p:cNvSpPr txBox="1"/>
          <p:nvPr/>
        </p:nvSpPr>
        <p:spPr>
          <a:xfrm>
            <a:off x="4846171" y="6837090"/>
            <a:ext cx="7270075" cy="994410"/>
          </a:xfrm>
          <a:prstGeom prst="rect">
            <a:avLst/>
          </a:prstGeom>
        </p:spPr>
        <p:txBody>
          <a:bodyPr lIns="0" tIns="0" rIns="0" bIns="0" rtlCol="0" anchor="t">
            <a:spAutoFit/>
          </a:bodyPr>
          <a:lstStyle/>
          <a:p>
            <a:pPr algn="ctr">
              <a:lnSpc>
                <a:spcPts val="7679"/>
              </a:lnSpc>
              <a:spcBef>
                <a:spcPct val="0"/>
              </a:spcBef>
            </a:pPr>
            <a:r>
              <a:rPr lang="en-US" sz="6399">
                <a:solidFill>
                  <a:srgbClr val="FFBD59"/>
                </a:solidFill>
                <a:latin typeface="Josefin Sans Regular Bold"/>
              </a:rPr>
              <a:t>Các loại cộng đồng</a:t>
            </a:r>
          </a:p>
        </p:txBody>
      </p:sp>
    </p:spTree>
  </p:cSld>
  <p:clrMapOvr>
    <a:masterClrMapping/>
  </p:clrMapOvr>
  <p:transition spd="med">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098646" cy="3195537"/>
            <a:chOff x="0" y="0"/>
            <a:chExt cx="3047669" cy="1202539"/>
          </a:xfrm>
        </p:grpSpPr>
        <p:sp>
          <p:nvSpPr>
            <p:cNvPr id="3" name="Freeform 3"/>
            <p:cNvSpPr/>
            <p:nvPr/>
          </p:nvSpPr>
          <p:spPr>
            <a:xfrm>
              <a:off x="0" y="0"/>
              <a:ext cx="3047669" cy="1202539"/>
            </a:xfrm>
            <a:custGeom>
              <a:avLst/>
              <a:gdLst/>
              <a:ahLst/>
              <a:cxnLst/>
              <a:rect l="l" t="t" r="r" b="b"/>
              <a:pathLst>
                <a:path w="3047669" h="1202539">
                  <a:moveTo>
                    <a:pt x="0" y="0"/>
                  </a:moveTo>
                  <a:lnTo>
                    <a:pt x="3047669" y="0"/>
                  </a:lnTo>
                  <a:lnTo>
                    <a:pt x="3047669" y="1202539"/>
                  </a:lnTo>
                  <a:lnTo>
                    <a:pt x="0" y="1202539"/>
                  </a:lnTo>
                  <a:close/>
                </a:path>
              </a:pathLst>
            </a:custGeom>
            <a:solidFill>
              <a:srgbClr val="FFA46F"/>
            </a:solidFill>
          </p:spPr>
        </p:sp>
      </p:grpSp>
      <p:pic>
        <p:nvPicPr>
          <p:cNvPr id="4" name="Picture 4"/>
          <p:cNvPicPr>
            <a:picLocks noChangeAspect="1"/>
          </p:cNvPicPr>
          <p:nvPr/>
        </p:nvPicPr>
        <p:blipFill>
          <a:blip r:embed="rId2"/>
          <a:srcRect/>
          <a:stretch>
            <a:fillRect/>
          </a:stretch>
        </p:blipFill>
        <p:spPr>
          <a:xfrm>
            <a:off x="9566687" y="-318884"/>
            <a:ext cx="8887390" cy="5207455"/>
          </a:xfrm>
          <a:prstGeom prst="rect">
            <a:avLst/>
          </a:prstGeom>
        </p:spPr>
      </p:pic>
      <p:sp>
        <p:nvSpPr>
          <p:cNvPr id="5" name="TextBox 5"/>
          <p:cNvSpPr txBox="1"/>
          <p:nvPr/>
        </p:nvSpPr>
        <p:spPr>
          <a:xfrm>
            <a:off x="625284" y="1009650"/>
            <a:ext cx="6640338" cy="1113930"/>
          </a:xfrm>
          <a:prstGeom prst="rect">
            <a:avLst/>
          </a:prstGeom>
        </p:spPr>
        <p:txBody>
          <a:bodyPr lIns="0" tIns="0" rIns="0" bIns="0" rtlCol="0" anchor="t">
            <a:spAutoFit/>
          </a:bodyPr>
          <a:lstStyle/>
          <a:p>
            <a:pPr algn="ctr">
              <a:lnSpc>
                <a:spcPts val="8621"/>
              </a:lnSpc>
            </a:pPr>
            <a:r>
              <a:rPr lang="en-US" sz="7184" dirty="0">
                <a:solidFill>
                  <a:srgbClr val="FFFFFF"/>
                </a:solidFill>
                <a:latin typeface="Josefin Sans Regular Bold"/>
              </a:rPr>
              <a:t>6. Customer</a:t>
            </a:r>
          </a:p>
        </p:txBody>
      </p:sp>
      <p:sp>
        <p:nvSpPr>
          <p:cNvPr id="6" name="TextBox 6"/>
          <p:cNvSpPr txBox="1"/>
          <p:nvPr/>
        </p:nvSpPr>
        <p:spPr>
          <a:xfrm>
            <a:off x="456499" y="3753153"/>
            <a:ext cx="7925501" cy="1085612"/>
          </a:xfrm>
          <a:prstGeom prst="rect">
            <a:avLst/>
          </a:prstGeom>
        </p:spPr>
        <p:txBody>
          <a:bodyPr wrap="square" lIns="0" tIns="0" rIns="0" bIns="0" rtlCol="0" anchor="t">
            <a:spAutoFit/>
          </a:bodyPr>
          <a:lstStyle/>
          <a:p>
            <a:pPr>
              <a:lnSpc>
                <a:spcPts val="4200"/>
              </a:lnSpc>
              <a:spcBef>
                <a:spcPct val="0"/>
              </a:spcBef>
            </a:pPr>
            <a:r>
              <a:rPr lang="en-US" sz="3500" dirty="0" err="1">
                <a:solidFill>
                  <a:srgbClr val="FFBD59"/>
                </a:solidFill>
                <a:latin typeface="Josefin Sans Regular Bold"/>
              </a:rPr>
              <a:t>Độ</a:t>
            </a:r>
            <a:r>
              <a:rPr lang="en-US" sz="3500" dirty="0">
                <a:solidFill>
                  <a:srgbClr val="FFBD59"/>
                </a:solidFill>
                <a:latin typeface="Josefin Sans Regular Bold"/>
              </a:rPr>
              <a:t> </a:t>
            </a:r>
            <a:r>
              <a:rPr lang="en-US" sz="3500" dirty="0" err="1">
                <a:solidFill>
                  <a:srgbClr val="FFBD59"/>
                </a:solidFill>
                <a:latin typeface="Josefin Sans Regular Bold"/>
              </a:rPr>
              <a:t>tuổi</a:t>
            </a:r>
            <a:r>
              <a:rPr lang="en-US" sz="3500" dirty="0">
                <a:solidFill>
                  <a:srgbClr val="000000"/>
                </a:solidFill>
                <a:latin typeface="Josefin Sans Regular"/>
              </a:rPr>
              <a:t>: </a:t>
            </a:r>
            <a:r>
              <a:rPr lang="en-US" sz="3500" dirty="0" err="1">
                <a:solidFill>
                  <a:srgbClr val="000000"/>
                </a:solidFill>
                <a:latin typeface="Josefin Sans Regular"/>
              </a:rPr>
              <a:t>đa</a:t>
            </a:r>
            <a:r>
              <a:rPr lang="en-US" sz="3500" dirty="0">
                <a:solidFill>
                  <a:srgbClr val="000000"/>
                </a:solidFill>
                <a:latin typeface="Josefin Sans Regular"/>
              </a:rPr>
              <a:t> </a:t>
            </a:r>
            <a:r>
              <a:rPr lang="en-US" sz="3500" dirty="0" err="1">
                <a:solidFill>
                  <a:srgbClr val="000000"/>
                </a:solidFill>
                <a:latin typeface="Josefin Sans Regular"/>
              </a:rPr>
              <a:t>dạng</a:t>
            </a:r>
            <a:r>
              <a:rPr lang="en-US" sz="3500" dirty="0">
                <a:solidFill>
                  <a:srgbClr val="000000"/>
                </a:solidFill>
                <a:latin typeface="Josefin Sans Regular"/>
              </a:rPr>
              <a:t> </a:t>
            </a:r>
            <a:r>
              <a:rPr lang="en-US" sz="3500" dirty="0" err="1">
                <a:solidFill>
                  <a:srgbClr val="000000"/>
                </a:solidFill>
                <a:latin typeface="Josefin Sans Regular"/>
              </a:rPr>
              <a:t>lứa</a:t>
            </a:r>
            <a:r>
              <a:rPr lang="en-US" sz="3500" dirty="0">
                <a:solidFill>
                  <a:srgbClr val="000000"/>
                </a:solidFill>
                <a:latin typeface="Josefin Sans Regular"/>
              </a:rPr>
              <a:t> </a:t>
            </a:r>
            <a:r>
              <a:rPr lang="en-US" sz="3500" dirty="0" err="1">
                <a:solidFill>
                  <a:srgbClr val="000000"/>
                </a:solidFill>
                <a:latin typeface="Josefin Sans Regular"/>
              </a:rPr>
              <a:t>tuổi</a:t>
            </a:r>
            <a:r>
              <a:rPr lang="en-US" sz="3500" dirty="0">
                <a:solidFill>
                  <a:srgbClr val="000000"/>
                </a:solidFill>
                <a:latin typeface="Josefin Sans Regular"/>
              </a:rPr>
              <a:t>. </a:t>
            </a:r>
            <a:r>
              <a:rPr lang="en-US" sz="3500" dirty="0" err="1">
                <a:solidFill>
                  <a:srgbClr val="000000"/>
                </a:solidFill>
                <a:latin typeface="Josefin Sans Regular"/>
              </a:rPr>
              <a:t>Nhưng</a:t>
            </a:r>
            <a:r>
              <a:rPr lang="en-US" sz="3500" dirty="0">
                <a:solidFill>
                  <a:srgbClr val="000000"/>
                </a:solidFill>
                <a:latin typeface="Josefin Sans Regular"/>
              </a:rPr>
              <a:t> </a:t>
            </a:r>
            <a:r>
              <a:rPr lang="en-US" sz="3500" dirty="0" err="1">
                <a:solidFill>
                  <a:srgbClr val="000000"/>
                </a:solidFill>
                <a:latin typeface="Josefin Sans Regular"/>
              </a:rPr>
              <a:t>chiếm</a:t>
            </a:r>
            <a:r>
              <a:rPr lang="en-US" sz="3500" dirty="0">
                <a:solidFill>
                  <a:srgbClr val="000000"/>
                </a:solidFill>
                <a:latin typeface="Josefin Sans Regular"/>
              </a:rPr>
              <a:t> </a:t>
            </a:r>
            <a:r>
              <a:rPr lang="en-US" sz="3500" dirty="0" err="1">
                <a:solidFill>
                  <a:srgbClr val="000000"/>
                </a:solidFill>
                <a:latin typeface="Josefin Sans Regular"/>
              </a:rPr>
              <a:t>đa</a:t>
            </a:r>
            <a:r>
              <a:rPr lang="en-US" sz="3500" dirty="0">
                <a:solidFill>
                  <a:srgbClr val="000000"/>
                </a:solidFill>
                <a:latin typeface="Josefin Sans Regular"/>
              </a:rPr>
              <a:t> </a:t>
            </a:r>
            <a:r>
              <a:rPr lang="en-US" sz="3500" dirty="0" err="1">
                <a:solidFill>
                  <a:srgbClr val="000000"/>
                </a:solidFill>
                <a:latin typeface="Josefin Sans Regular"/>
              </a:rPr>
              <a:t>số</a:t>
            </a:r>
            <a:r>
              <a:rPr lang="en-US" sz="3500" dirty="0">
                <a:solidFill>
                  <a:srgbClr val="000000"/>
                </a:solidFill>
                <a:latin typeface="Josefin Sans Regular"/>
              </a:rPr>
              <a:t> </a:t>
            </a:r>
            <a:r>
              <a:rPr lang="en-US" sz="3500" dirty="0" err="1">
                <a:solidFill>
                  <a:srgbClr val="000000"/>
                </a:solidFill>
                <a:latin typeface="Josefin Sans Regular"/>
              </a:rPr>
              <a:t>vẫn</a:t>
            </a:r>
            <a:r>
              <a:rPr lang="en-US" sz="3500" dirty="0">
                <a:solidFill>
                  <a:srgbClr val="000000"/>
                </a:solidFill>
                <a:latin typeface="Josefin Sans Regular"/>
              </a:rPr>
              <a:t> </a:t>
            </a:r>
            <a:r>
              <a:rPr lang="en-US" sz="3500" dirty="0" err="1">
                <a:solidFill>
                  <a:srgbClr val="000000"/>
                </a:solidFill>
                <a:latin typeface="Josefin Sans Regular"/>
              </a:rPr>
              <a:t>là</a:t>
            </a:r>
            <a:r>
              <a:rPr lang="en-US" sz="3500" dirty="0">
                <a:solidFill>
                  <a:srgbClr val="000000"/>
                </a:solidFill>
                <a:latin typeface="Josefin Sans Regular"/>
              </a:rPr>
              <a:t> </a:t>
            </a:r>
            <a:r>
              <a:rPr lang="en-US" sz="3500" dirty="0" err="1">
                <a:solidFill>
                  <a:srgbClr val="000000"/>
                </a:solidFill>
                <a:latin typeface="Josefin Sans Regular"/>
              </a:rPr>
              <a:t>lứa</a:t>
            </a:r>
            <a:r>
              <a:rPr lang="en-US" sz="3500" dirty="0">
                <a:solidFill>
                  <a:srgbClr val="000000"/>
                </a:solidFill>
                <a:latin typeface="Josefin Sans Regular"/>
              </a:rPr>
              <a:t> </a:t>
            </a:r>
            <a:r>
              <a:rPr lang="en-US" sz="3500" dirty="0" err="1">
                <a:solidFill>
                  <a:srgbClr val="000000"/>
                </a:solidFill>
                <a:latin typeface="Josefin Sans Regular"/>
              </a:rPr>
              <a:t>tuổi</a:t>
            </a:r>
            <a:r>
              <a:rPr lang="en-US" sz="3500" dirty="0">
                <a:solidFill>
                  <a:srgbClr val="000000"/>
                </a:solidFill>
                <a:latin typeface="Josefin Sans Regular"/>
              </a:rPr>
              <a:t> </a:t>
            </a:r>
            <a:r>
              <a:rPr lang="en-US" sz="3500" dirty="0" err="1">
                <a:solidFill>
                  <a:srgbClr val="000000"/>
                </a:solidFill>
                <a:latin typeface="Josefin Sans Regular"/>
              </a:rPr>
              <a:t>thanh</a:t>
            </a:r>
            <a:r>
              <a:rPr lang="en-US" sz="3500" dirty="0">
                <a:solidFill>
                  <a:srgbClr val="000000"/>
                </a:solidFill>
                <a:latin typeface="Josefin Sans Regular"/>
              </a:rPr>
              <a:t> </a:t>
            </a:r>
            <a:r>
              <a:rPr lang="en-US" sz="3500" dirty="0" err="1">
                <a:solidFill>
                  <a:srgbClr val="000000"/>
                </a:solidFill>
                <a:latin typeface="Josefin Sans Regular"/>
              </a:rPr>
              <a:t>niên</a:t>
            </a:r>
            <a:endParaRPr lang="en-US" sz="3500" dirty="0">
              <a:solidFill>
                <a:srgbClr val="000000"/>
              </a:solidFill>
              <a:latin typeface="Josefin Sans Regular"/>
            </a:endParaRPr>
          </a:p>
        </p:txBody>
      </p:sp>
      <p:sp>
        <p:nvSpPr>
          <p:cNvPr id="7" name="TextBox 7"/>
          <p:cNvSpPr txBox="1"/>
          <p:nvPr/>
        </p:nvSpPr>
        <p:spPr>
          <a:xfrm>
            <a:off x="470354" y="5396381"/>
            <a:ext cx="7628292" cy="1619250"/>
          </a:xfrm>
          <a:prstGeom prst="rect">
            <a:avLst/>
          </a:prstGeom>
        </p:spPr>
        <p:txBody>
          <a:bodyPr wrap="square" lIns="0" tIns="0" rIns="0" bIns="0" rtlCol="0" anchor="t">
            <a:spAutoFit/>
          </a:bodyPr>
          <a:lstStyle/>
          <a:p>
            <a:pPr>
              <a:lnSpc>
                <a:spcPts val="4200"/>
              </a:lnSpc>
              <a:spcBef>
                <a:spcPct val="0"/>
              </a:spcBef>
            </a:pPr>
            <a:r>
              <a:rPr lang="en-US" sz="3500" dirty="0" err="1">
                <a:solidFill>
                  <a:srgbClr val="FFBD59"/>
                </a:solidFill>
                <a:latin typeface="Josefin Sans Regular Bold"/>
              </a:rPr>
              <a:t>Nơi</a:t>
            </a:r>
            <a:r>
              <a:rPr lang="en-US" sz="3500" dirty="0">
                <a:solidFill>
                  <a:srgbClr val="FFBD59"/>
                </a:solidFill>
                <a:latin typeface="Josefin Sans Regular Bold"/>
              </a:rPr>
              <a:t> </a:t>
            </a:r>
            <a:r>
              <a:rPr lang="en-US" sz="3500" dirty="0" err="1">
                <a:solidFill>
                  <a:srgbClr val="FFBD59"/>
                </a:solidFill>
                <a:latin typeface="Josefin Sans Regular Bold"/>
              </a:rPr>
              <a:t>sinh</a:t>
            </a:r>
            <a:r>
              <a:rPr lang="en-US" sz="3500" dirty="0">
                <a:solidFill>
                  <a:srgbClr val="FFBD59"/>
                </a:solidFill>
                <a:latin typeface="Josefin Sans Regular Bold"/>
              </a:rPr>
              <a:t> </a:t>
            </a:r>
            <a:r>
              <a:rPr lang="en-US" sz="3500" dirty="0" err="1">
                <a:solidFill>
                  <a:srgbClr val="FFBD59"/>
                </a:solidFill>
                <a:latin typeface="Josefin Sans Regular Bold"/>
              </a:rPr>
              <a:t>sống</a:t>
            </a:r>
            <a:r>
              <a:rPr lang="en-US" sz="3500" dirty="0">
                <a:solidFill>
                  <a:srgbClr val="000000"/>
                </a:solidFill>
                <a:latin typeface="Josefin Sans Regular"/>
              </a:rPr>
              <a:t>: </a:t>
            </a:r>
            <a:r>
              <a:rPr lang="en-US" sz="3500" dirty="0" err="1">
                <a:solidFill>
                  <a:srgbClr val="000000"/>
                </a:solidFill>
                <a:latin typeface="Josefin Sans Regular"/>
              </a:rPr>
              <a:t>Những</a:t>
            </a:r>
            <a:r>
              <a:rPr lang="en-US" sz="3500" dirty="0">
                <a:solidFill>
                  <a:srgbClr val="000000"/>
                </a:solidFill>
                <a:latin typeface="Josefin Sans Regular"/>
              </a:rPr>
              <a:t> </a:t>
            </a:r>
            <a:r>
              <a:rPr lang="en-US" sz="3500" dirty="0" err="1">
                <a:solidFill>
                  <a:srgbClr val="000000"/>
                </a:solidFill>
                <a:latin typeface="Josefin Sans Regular"/>
              </a:rPr>
              <a:t>nơi</a:t>
            </a:r>
            <a:r>
              <a:rPr lang="en-US" sz="3500" dirty="0">
                <a:solidFill>
                  <a:srgbClr val="000000"/>
                </a:solidFill>
                <a:latin typeface="Josefin Sans Regular"/>
              </a:rPr>
              <a:t> </a:t>
            </a:r>
            <a:r>
              <a:rPr lang="en-US" sz="3500" dirty="0" err="1">
                <a:solidFill>
                  <a:srgbClr val="000000"/>
                </a:solidFill>
                <a:latin typeface="Josefin Sans Regular"/>
              </a:rPr>
              <a:t>đông</a:t>
            </a:r>
            <a:r>
              <a:rPr lang="en-US" sz="3500" dirty="0">
                <a:solidFill>
                  <a:srgbClr val="000000"/>
                </a:solidFill>
                <a:latin typeface="Josefin Sans Regular"/>
              </a:rPr>
              <a:t> </a:t>
            </a:r>
            <a:r>
              <a:rPr lang="en-US" sz="3500" dirty="0" err="1">
                <a:solidFill>
                  <a:srgbClr val="000000"/>
                </a:solidFill>
                <a:latin typeface="Josefin Sans Regular"/>
              </a:rPr>
              <a:t>dân</a:t>
            </a:r>
            <a:r>
              <a:rPr lang="en-US" sz="3500" dirty="0">
                <a:solidFill>
                  <a:srgbClr val="000000"/>
                </a:solidFill>
                <a:latin typeface="Josefin Sans Regular"/>
              </a:rPr>
              <a:t> </a:t>
            </a:r>
            <a:r>
              <a:rPr lang="en-US" sz="3500" dirty="0" err="1">
                <a:solidFill>
                  <a:srgbClr val="000000"/>
                </a:solidFill>
                <a:latin typeface="Josefin Sans Regular"/>
              </a:rPr>
              <a:t>cư</a:t>
            </a:r>
            <a:r>
              <a:rPr lang="en-US" sz="3500" dirty="0">
                <a:solidFill>
                  <a:srgbClr val="000000"/>
                </a:solidFill>
                <a:latin typeface="Josefin Sans Regular"/>
              </a:rPr>
              <a:t>, </a:t>
            </a:r>
            <a:r>
              <a:rPr lang="en-US" sz="3500" dirty="0" err="1">
                <a:solidFill>
                  <a:srgbClr val="000000"/>
                </a:solidFill>
                <a:latin typeface="Josefin Sans Regular"/>
              </a:rPr>
              <a:t>các</a:t>
            </a:r>
            <a:r>
              <a:rPr lang="en-US" sz="3500" dirty="0">
                <a:solidFill>
                  <a:srgbClr val="000000"/>
                </a:solidFill>
                <a:latin typeface="Josefin Sans Regular"/>
              </a:rPr>
              <a:t> </a:t>
            </a:r>
            <a:r>
              <a:rPr lang="en-US" sz="3500" dirty="0" err="1">
                <a:solidFill>
                  <a:srgbClr val="000000"/>
                </a:solidFill>
                <a:latin typeface="Josefin Sans Regular"/>
              </a:rPr>
              <a:t>nơi</a:t>
            </a:r>
            <a:r>
              <a:rPr lang="en-US" sz="3500" dirty="0">
                <a:solidFill>
                  <a:srgbClr val="000000"/>
                </a:solidFill>
                <a:latin typeface="Josefin Sans Regular"/>
              </a:rPr>
              <a:t> </a:t>
            </a:r>
            <a:r>
              <a:rPr lang="en-US" sz="3500" dirty="0" err="1">
                <a:solidFill>
                  <a:srgbClr val="000000"/>
                </a:solidFill>
                <a:latin typeface="Josefin Sans Regular"/>
              </a:rPr>
              <a:t>đang</a:t>
            </a:r>
            <a:r>
              <a:rPr lang="en-US" sz="3500" dirty="0">
                <a:solidFill>
                  <a:srgbClr val="000000"/>
                </a:solidFill>
                <a:latin typeface="Josefin Sans Regular"/>
              </a:rPr>
              <a:t> </a:t>
            </a:r>
            <a:r>
              <a:rPr lang="en-US" sz="3500" dirty="0" err="1">
                <a:solidFill>
                  <a:srgbClr val="000000"/>
                </a:solidFill>
                <a:latin typeface="Josefin Sans Regular"/>
              </a:rPr>
              <a:t>phát</a:t>
            </a:r>
            <a:r>
              <a:rPr lang="en-US" sz="3500" dirty="0">
                <a:solidFill>
                  <a:srgbClr val="000000"/>
                </a:solidFill>
                <a:latin typeface="Josefin Sans Regular"/>
              </a:rPr>
              <a:t> </a:t>
            </a:r>
            <a:r>
              <a:rPr lang="en-US" sz="3500" dirty="0" err="1">
                <a:solidFill>
                  <a:srgbClr val="000000"/>
                </a:solidFill>
                <a:latin typeface="Josefin Sans Regular"/>
              </a:rPr>
              <a:t>triển</a:t>
            </a:r>
            <a:r>
              <a:rPr lang="en-US" sz="3500" dirty="0">
                <a:solidFill>
                  <a:srgbClr val="000000"/>
                </a:solidFill>
                <a:latin typeface="Josefin Sans Regular"/>
              </a:rPr>
              <a:t> </a:t>
            </a:r>
            <a:r>
              <a:rPr lang="en-US" sz="3500" dirty="0" err="1">
                <a:solidFill>
                  <a:srgbClr val="000000"/>
                </a:solidFill>
                <a:latin typeface="Josefin Sans Regular"/>
              </a:rPr>
              <a:t>như</a:t>
            </a:r>
            <a:r>
              <a:rPr lang="en-US" sz="3500" dirty="0">
                <a:solidFill>
                  <a:srgbClr val="000000"/>
                </a:solidFill>
                <a:latin typeface="Josefin Sans Regular"/>
              </a:rPr>
              <a:t> </a:t>
            </a:r>
            <a:r>
              <a:rPr lang="en-US" sz="3500" dirty="0" err="1">
                <a:solidFill>
                  <a:srgbClr val="000000"/>
                </a:solidFill>
                <a:latin typeface="Josefin Sans Regular"/>
              </a:rPr>
              <a:t>thành</a:t>
            </a:r>
            <a:r>
              <a:rPr lang="en-US" sz="3500" dirty="0">
                <a:solidFill>
                  <a:srgbClr val="000000"/>
                </a:solidFill>
                <a:latin typeface="Josefin Sans Regular"/>
              </a:rPr>
              <a:t> </a:t>
            </a:r>
            <a:r>
              <a:rPr lang="en-US" sz="3500" dirty="0" err="1">
                <a:solidFill>
                  <a:srgbClr val="000000"/>
                </a:solidFill>
                <a:latin typeface="Josefin Sans Regular"/>
              </a:rPr>
              <a:t>phố</a:t>
            </a:r>
            <a:r>
              <a:rPr lang="en-US" sz="3500" dirty="0">
                <a:solidFill>
                  <a:srgbClr val="000000"/>
                </a:solidFill>
                <a:latin typeface="Josefin Sans Regular"/>
              </a:rPr>
              <a:t> </a:t>
            </a:r>
            <a:r>
              <a:rPr lang="en-US" sz="3500" dirty="0" err="1">
                <a:solidFill>
                  <a:srgbClr val="000000"/>
                </a:solidFill>
                <a:latin typeface="Josefin Sans Regular"/>
              </a:rPr>
              <a:t>Hồ</a:t>
            </a:r>
            <a:r>
              <a:rPr lang="en-US" sz="3500" dirty="0">
                <a:solidFill>
                  <a:srgbClr val="000000"/>
                </a:solidFill>
                <a:latin typeface="Josefin Sans Regular"/>
              </a:rPr>
              <a:t> </a:t>
            </a:r>
            <a:r>
              <a:rPr lang="en-US" sz="3500" dirty="0" err="1">
                <a:solidFill>
                  <a:srgbClr val="000000"/>
                </a:solidFill>
                <a:latin typeface="Josefin Sans Regular"/>
              </a:rPr>
              <a:t>Chí</a:t>
            </a:r>
            <a:r>
              <a:rPr lang="en-US" sz="3500" dirty="0">
                <a:solidFill>
                  <a:srgbClr val="000000"/>
                </a:solidFill>
                <a:latin typeface="Josefin Sans Regular"/>
              </a:rPr>
              <a:t> Minh, </a:t>
            </a:r>
            <a:r>
              <a:rPr lang="en-US" sz="3500" dirty="0" err="1">
                <a:solidFill>
                  <a:srgbClr val="000000"/>
                </a:solidFill>
                <a:latin typeface="Josefin Sans Regular"/>
              </a:rPr>
              <a:t>Hà</a:t>
            </a:r>
            <a:r>
              <a:rPr lang="en-US" sz="3500" dirty="0">
                <a:solidFill>
                  <a:srgbClr val="000000"/>
                </a:solidFill>
                <a:latin typeface="Josefin Sans Regular"/>
              </a:rPr>
              <a:t> </a:t>
            </a:r>
            <a:r>
              <a:rPr lang="en-US" sz="3500" dirty="0" err="1">
                <a:solidFill>
                  <a:srgbClr val="000000"/>
                </a:solidFill>
                <a:latin typeface="Josefin Sans Regular"/>
              </a:rPr>
              <a:t>Nội</a:t>
            </a:r>
            <a:r>
              <a:rPr lang="en-US" sz="3500" dirty="0">
                <a:solidFill>
                  <a:srgbClr val="000000"/>
                </a:solidFill>
                <a:latin typeface="Josefin Sans Regular"/>
              </a:rPr>
              <a:t>,...</a:t>
            </a:r>
          </a:p>
        </p:txBody>
      </p:sp>
      <p:sp>
        <p:nvSpPr>
          <p:cNvPr id="8" name="TextBox 8"/>
          <p:cNvSpPr txBox="1"/>
          <p:nvPr/>
        </p:nvSpPr>
        <p:spPr>
          <a:xfrm>
            <a:off x="456499" y="7353300"/>
            <a:ext cx="8673646" cy="2693045"/>
          </a:xfrm>
          <a:prstGeom prst="rect">
            <a:avLst/>
          </a:prstGeom>
        </p:spPr>
        <p:txBody>
          <a:bodyPr lIns="0" tIns="0" rIns="0" bIns="0" rtlCol="0" anchor="t">
            <a:spAutoFit/>
          </a:bodyPr>
          <a:lstStyle/>
          <a:p>
            <a:pPr>
              <a:lnSpc>
                <a:spcPts val="4199"/>
              </a:lnSpc>
              <a:spcBef>
                <a:spcPct val="0"/>
              </a:spcBef>
            </a:pPr>
            <a:r>
              <a:rPr lang="en-US" sz="3499" dirty="0" err="1">
                <a:solidFill>
                  <a:srgbClr val="FFBD59"/>
                </a:solidFill>
                <a:latin typeface="Josefin Sans Regular Bold"/>
              </a:rPr>
              <a:t>Thời</a:t>
            </a:r>
            <a:r>
              <a:rPr lang="en-US" sz="3499" dirty="0">
                <a:solidFill>
                  <a:srgbClr val="FFBD59"/>
                </a:solidFill>
                <a:latin typeface="Josefin Sans Regular Bold"/>
              </a:rPr>
              <a:t> </a:t>
            </a:r>
            <a:r>
              <a:rPr lang="en-US" sz="3499" dirty="0" err="1">
                <a:solidFill>
                  <a:srgbClr val="FFBD59"/>
                </a:solidFill>
                <a:latin typeface="Josefin Sans Regular Bold"/>
              </a:rPr>
              <a:t>điểm</a:t>
            </a:r>
            <a:r>
              <a:rPr lang="en-US" sz="3499" dirty="0">
                <a:solidFill>
                  <a:srgbClr val="FFBD59"/>
                </a:solidFill>
                <a:latin typeface="Josefin Sans Regular"/>
              </a:rPr>
              <a:t>:</a:t>
            </a:r>
            <a:r>
              <a:rPr lang="en-US" sz="3499" dirty="0">
                <a:solidFill>
                  <a:srgbClr val="000000"/>
                </a:solidFill>
                <a:latin typeface="Josefin Sans Regular"/>
              </a:rPr>
              <a:t> M-Food </a:t>
            </a:r>
            <a:r>
              <a:rPr lang="en-US" sz="3499" dirty="0" err="1">
                <a:solidFill>
                  <a:srgbClr val="000000"/>
                </a:solidFill>
                <a:latin typeface="Josefin Sans Regular"/>
              </a:rPr>
              <a:t>phục</a:t>
            </a:r>
            <a:r>
              <a:rPr lang="en-US" sz="3499" dirty="0">
                <a:solidFill>
                  <a:srgbClr val="000000"/>
                </a:solidFill>
                <a:latin typeface="Josefin Sans Regular"/>
              </a:rPr>
              <a:t> </a:t>
            </a:r>
            <a:r>
              <a:rPr lang="en-US" sz="3499" dirty="0" err="1">
                <a:solidFill>
                  <a:srgbClr val="000000"/>
                </a:solidFill>
                <a:latin typeface="Josefin Sans Regular"/>
              </a:rPr>
              <a:t>vụ</a:t>
            </a:r>
            <a:r>
              <a:rPr lang="en-US" sz="3499" dirty="0">
                <a:solidFill>
                  <a:srgbClr val="000000"/>
                </a:solidFill>
                <a:latin typeface="Josefin Sans Regular"/>
              </a:rPr>
              <a:t> 19/24 </a:t>
            </a:r>
            <a:r>
              <a:rPr lang="en-US" sz="3499" dirty="0" err="1">
                <a:solidFill>
                  <a:srgbClr val="000000"/>
                </a:solidFill>
                <a:latin typeface="Josefin Sans Regular"/>
              </a:rPr>
              <a:t>trong</a:t>
            </a:r>
            <a:r>
              <a:rPr lang="en-US" sz="3499" dirty="0">
                <a:solidFill>
                  <a:srgbClr val="000000"/>
                </a:solidFill>
                <a:latin typeface="Josefin Sans Regular"/>
              </a:rPr>
              <a:t> </a:t>
            </a:r>
            <a:r>
              <a:rPr lang="en-US" sz="3499" dirty="0" err="1">
                <a:solidFill>
                  <a:srgbClr val="000000"/>
                </a:solidFill>
                <a:latin typeface="Josefin Sans Regular"/>
              </a:rPr>
              <a:t>một</a:t>
            </a:r>
            <a:r>
              <a:rPr lang="en-US" sz="3499" dirty="0">
                <a:solidFill>
                  <a:srgbClr val="000000"/>
                </a:solidFill>
                <a:latin typeface="Josefin Sans Regular"/>
              </a:rPr>
              <a:t> </a:t>
            </a:r>
            <a:r>
              <a:rPr lang="en-US" sz="3499" dirty="0" err="1">
                <a:solidFill>
                  <a:srgbClr val="000000"/>
                </a:solidFill>
                <a:latin typeface="Josefin Sans Regular"/>
              </a:rPr>
              <a:t>ngày</a:t>
            </a:r>
            <a:r>
              <a:rPr lang="en-US" sz="3499" dirty="0">
                <a:solidFill>
                  <a:srgbClr val="000000"/>
                </a:solidFill>
                <a:latin typeface="Josefin Sans Regular"/>
              </a:rPr>
              <a:t> (</a:t>
            </a:r>
            <a:r>
              <a:rPr lang="en-US" sz="3499" dirty="0" err="1">
                <a:solidFill>
                  <a:srgbClr val="000000"/>
                </a:solidFill>
                <a:latin typeface="Josefin Sans Regular"/>
              </a:rPr>
              <a:t>Từ</a:t>
            </a:r>
            <a:r>
              <a:rPr lang="en-US" sz="3499" dirty="0">
                <a:solidFill>
                  <a:srgbClr val="000000"/>
                </a:solidFill>
                <a:latin typeface="Josefin Sans Regular"/>
              </a:rPr>
              <a:t> 5h </a:t>
            </a:r>
            <a:r>
              <a:rPr lang="en-US" sz="3499" dirty="0" err="1">
                <a:solidFill>
                  <a:srgbClr val="000000"/>
                </a:solidFill>
                <a:latin typeface="Josefin Sans Regular"/>
              </a:rPr>
              <a:t>sáng</a:t>
            </a:r>
            <a:r>
              <a:rPr lang="en-US" sz="3499" dirty="0">
                <a:solidFill>
                  <a:srgbClr val="000000"/>
                </a:solidFill>
                <a:latin typeface="Josefin Sans Regular"/>
              </a:rPr>
              <a:t> </a:t>
            </a:r>
            <a:r>
              <a:rPr lang="en-US" sz="3499" dirty="0" err="1">
                <a:solidFill>
                  <a:srgbClr val="000000"/>
                </a:solidFill>
                <a:latin typeface="Josefin Sans Regular"/>
              </a:rPr>
              <a:t>đến</a:t>
            </a:r>
            <a:r>
              <a:rPr lang="en-US" sz="3499" dirty="0">
                <a:solidFill>
                  <a:srgbClr val="000000"/>
                </a:solidFill>
                <a:latin typeface="Josefin Sans Regular"/>
              </a:rPr>
              <a:t> 12h </a:t>
            </a:r>
            <a:r>
              <a:rPr lang="en-US" sz="3499" dirty="0" err="1">
                <a:solidFill>
                  <a:srgbClr val="000000"/>
                </a:solidFill>
                <a:latin typeface="Josefin Sans Regular"/>
              </a:rPr>
              <a:t>tối</a:t>
            </a:r>
            <a:r>
              <a:rPr lang="en-US" sz="3499" dirty="0">
                <a:solidFill>
                  <a:srgbClr val="000000"/>
                </a:solidFill>
                <a:latin typeface="Josefin Sans Regular"/>
              </a:rPr>
              <a:t>). </a:t>
            </a:r>
            <a:r>
              <a:rPr lang="en-US" sz="3499" dirty="0" err="1">
                <a:solidFill>
                  <a:srgbClr val="000000"/>
                </a:solidFill>
                <a:latin typeface="Josefin Sans Regular"/>
              </a:rPr>
              <a:t>Dự</a:t>
            </a:r>
            <a:r>
              <a:rPr lang="en-US" sz="3499" dirty="0">
                <a:solidFill>
                  <a:srgbClr val="000000"/>
                </a:solidFill>
                <a:latin typeface="Josefin Sans Regular"/>
              </a:rPr>
              <a:t> </a:t>
            </a:r>
            <a:r>
              <a:rPr lang="en-US" sz="3499" dirty="0" err="1">
                <a:solidFill>
                  <a:srgbClr val="000000"/>
                </a:solidFill>
                <a:latin typeface="Josefin Sans Regular"/>
              </a:rPr>
              <a:t>đoán</a:t>
            </a:r>
            <a:r>
              <a:rPr lang="en-US" sz="3499" dirty="0">
                <a:solidFill>
                  <a:srgbClr val="000000"/>
                </a:solidFill>
                <a:latin typeface="Josefin Sans Regular"/>
              </a:rPr>
              <a:t> </a:t>
            </a:r>
            <a:r>
              <a:rPr lang="en-US" sz="3499" dirty="0" err="1">
                <a:solidFill>
                  <a:srgbClr val="000000"/>
                </a:solidFill>
                <a:latin typeface="Josefin Sans Regular"/>
              </a:rPr>
              <a:t>khoảng</a:t>
            </a:r>
            <a:r>
              <a:rPr lang="en-US" sz="3499" dirty="0">
                <a:solidFill>
                  <a:srgbClr val="000000"/>
                </a:solidFill>
                <a:latin typeface="Josefin Sans Regular"/>
              </a:rPr>
              <a:t> </a:t>
            </a:r>
            <a:r>
              <a:rPr lang="en-US" sz="3499" dirty="0" err="1">
                <a:solidFill>
                  <a:srgbClr val="000000"/>
                </a:solidFill>
                <a:latin typeface="Josefin Sans Regular"/>
              </a:rPr>
              <a:t>thời</a:t>
            </a:r>
            <a:r>
              <a:rPr lang="en-US" sz="3499" dirty="0">
                <a:solidFill>
                  <a:srgbClr val="000000"/>
                </a:solidFill>
                <a:latin typeface="Josefin Sans Regular"/>
              </a:rPr>
              <a:t> </a:t>
            </a:r>
            <a:r>
              <a:rPr lang="en-US" sz="3499" dirty="0" err="1">
                <a:solidFill>
                  <a:srgbClr val="000000"/>
                </a:solidFill>
                <a:latin typeface="Josefin Sans Regular"/>
              </a:rPr>
              <a:t>gian</a:t>
            </a:r>
            <a:r>
              <a:rPr lang="en-US" sz="3499" dirty="0">
                <a:solidFill>
                  <a:srgbClr val="000000"/>
                </a:solidFill>
                <a:latin typeface="Josefin Sans Regular"/>
              </a:rPr>
              <a:t> </a:t>
            </a:r>
            <a:r>
              <a:rPr lang="en-US" sz="3499" dirty="0" err="1">
                <a:solidFill>
                  <a:srgbClr val="000000"/>
                </a:solidFill>
                <a:latin typeface="Josefin Sans Regular"/>
              </a:rPr>
              <a:t>đông</a:t>
            </a:r>
            <a:r>
              <a:rPr lang="en-US" sz="3499" dirty="0">
                <a:solidFill>
                  <a:srgbClr val="000000"/>
                </a:solidFill>
                <a:latin typeface="Josefin Sans Regular"/>
              </a:rPr>
              <a:t> </a:t>
            </a:r>
            <a:r>
              <a:rPr lang="en-US" sz="3499" dirty="0" err="1">
                <a:solidFill>
                  <a:srgbClr val="000000"/>
                </a:solidFill>
                <a:latin typeface="Josefin Sans Regular"/>
              </a:rPr>
              <a:t>khách</a:t>
            </a:r>
            <a:r>
              <a:rPr lang="en-US" sz="3499" dirty="0">
                <a:solidFill>
                  <a:srgbClr val="000000"/>
                </a:solidFill>
                <a:latin typeface="Josefin Sans Regular"/>
              </a:rPr>
              <a:t> </a:t>
            </a:r>
            <a:r>
              <a:rPr lang="en-US" sz="3499" dirty="0" err="1">
                <a:solidFill>
                  <a:srgbClr val="000000"/>
                </a:solidFill>
                <a:latin typeface="Josefin Sans Regular"/>
              </a:rPr>
              <a:t>là</a:t>
            </a:r>
            <a:r>
              <a:rPr lang="en-US" sz="3499" dirty="0">
                <a:solidFill>
                  <a:srgbClr val="000000"/>
                </a:solidFill>
                <a:latin typeface="Josefin Sans Regular"/>
              </a:rPr>
              <a:t> </a:t>
            </a:r>
            <a:r>
              <a:rPr lang="en-US" sz="3499" dirty="0" err="1">
                <a:solidFill>
                  <a:srgbClr val="000000"/>
                </a:solidFill>
                <a:latin typeface="Josefin Sans Regular"/>
              </a:rPr>
              <a:t>khoảng</a:t>
            </a:r>
            <a:r>
              <a:rPr lang="en-US" sz="3499" dirty="0">
                <a:solidFill>
                  <a:srgbClr val="000000"/>
                </a:solidFill>
                <a:latin typeface="Josefin Sans Regular"/>
              </a:rPr>
              <a:t> </a:t>
            </a:r>
            <a:r>
              <a:rPr lang="en-US" sz="3499" dirty="0" err="1">
                <a:solidFill>
                  <a:srgbClr val="000000"/>
                </a:solidFill>
                <a:latin typeface="Josefin Sans Regular"/>
              </a:rPr>
              <a:t>thời</a:t>
            </a:r>
            <a:r>
              <a:rPr lang="en-US" sz="3499" dirty="0">
                <a:solidFill>
                  <a:srgbClr val="000000"/>
                </a:solidFill>
                <a:latin typeface="Josefin Sans Regular"/>
              </a:rPr>
              <a:t> </a:t>
            </a:r>
            <a:r>
              <a:rPr lang="en-US" sz="3499" dirty="0" err="1">
                <a:solidFill>
                  <a:srgbClr val="000000"/>
                </a:solidFill>
                <a:latin typeface="Josefin Sans Regular"/>
              </a:rPr>
              <a:t>gian</a:t>
            </a:r>
            <a:r>
              <a:rPr lang="en-US" sz="3499" dirty="0">
                <a:solidFill>
                  <a:srgbClr val="000000"/>
                </a:solidFill>
                <a:latin typeface="Josefin Sans Regular"/>
              </a:rPr>
              <a:t> </a:t>
            </a:r>
            <a:r>
              <a:rPr lang="en-US" sz="3499" dirty="0" err="1">
                <a:solidFill>
                  <a:srgbClr val="000000"/>
                </a:solidFill>
                <a:latin typeface="Josefin Sans Regular"/>
              </a:rPr>
              <a:t>rơi</a:t>
            </a:r>
            <a:r>
              <a:rPr lang="en-US" sz="3499" dirty="0">
                <a:solidFill>
                  <a:srgbClr val="000000"/>
                </a:solidFill>
                <a:latin typeface="Josefin Sans Regular"/>
              </a:rPr>
              <a:t> </a:t>
            </a:r>
            <a:r>
              <a:rPr lang="en-US" sz="3499" dirty="0" err="1">
                <a:solidFill>
                  <a:srgbClr val="000000"/>
                </a:solidFill>
                <a:latin typeface="Josefin Sans Regular"/>
              </a:rPr>
              <a:t>vào</a:t>
            </a:r>
            <a:r>
              <a:rPr lang="en-US" sz="3499" dirty="0">
                <a:solidFill>
                  <a:srgbClr val="000000"/>
                </a:solidFill>
                <a:latin typeface="Josefin Sans Regular"/>
              </a:rPr>
              <a:t> </a:t>
            </a:r>
            <a:r>
              <a:rPr lang="en-US" sz="3499" dirty="0" err="1">
                <a:solidFill>
                  <a:srgbClr val="000000"/>
                </a:solidFill>
                <a:latin typeface="Josefin Sans Regular"/>
              </a:rPr>
              <a:t>các</a:t>
            </a:r>
            <a:r>
              <a:rPr lang="en-US" sz="3499" dirty="0">
                <a:solidFill>
                  <a:srgbClr val="000000"/>
                </a:solidFill>
                <a:latin typeface="Josefin Sans Regular"/>
              </a:rPr>
              <a:t> </a:t>
            </a:r>
            <a:r>
              <a:rPr lang="en-US" sz="3499" dirty="0" err="1">
                <a:solidFill>
                  <a:srgbClr val="000000"/>
                </a:solidFill>
                <a:latin typeface="Josefin Sans Regular"/>
              </a:rPr>
              <a:t>bữa</a:t>
            </a:r>
            <a:r>
              <a:rPr lang="en-US" sz="3499" dirty="0">
                <a:solidFill>
                  <a:srgbClr val="000000"/>
                </a:solidFill>
                <a:latin typeface="Josefin Sans Regular"/>
              </a:rPr>
              <a:t> </a:t>
            </a:r>
            <a:r>
              <a:rPr lang="en-US" sz="3499" dirty="0" err="1">
                <a:solidFill>
                  <a:srgbClr val="000000"/>
                </a:solidFill>
                <a:latin typeface="Josefin Sans Regular"/>
              </a:rPr>
              <a:t>sáng</a:t>
            </a:r>
            <a:r>
              <a:rPr lang="en-US" sz="3499" dirty="0">
                <a:solidFill>
                  <a:srgbClr val="000000"/>
                </a:solidFill>
                <a:latin typeface="Josefin Sans Regular"/>
              </a:rPr>
              <a:t>, </a:t>
            </a:r>
            <a:r>
              <a:rPr lang="en-US" sz="3499" dirty="0" err="1">
                <a:solidFill>
                  <a:srgbClr val="000000"/>
                </a:solidFill>
                <a:latin typeface="Josefin Sans Regular"/>
              </a:rPr>
              <a:t>trưa</a:t>
            </a:r>
            <a:r>
              <a:rPr lang="en-US" sz="3499" dirty="0">
                <a:solidFill>
                  <a:srgbClr val="000000"/>
                </a:solidFill>
                <a:latin typeface="Josefin Sans Regular"/>
              </a:rPr>
              <a:t>, </a:t>
            </a:r>
            <a:r>
              <a:rPr lang="en-US" sz="3499" dirty="0" err="1">
                <a:solidFill>
                  <a:srgbClr val="000000"/>
                </a:solidFill>
                <a:latin typeface="Josefin Sans Regular"/>
              </a:rPr>
              <a:t>chiều</a:t>
            </a:r>
            <a:r>
              <a:rPr lang="en-US" sz="3499" dirty="0">
                <a:solidFill>
                  <a:srgbClr val="000000"/>
                </a:solidFill>
                <a:latin typeface="Josefin Sans Regular"/>
              </a:rPr>
              <a:t>, </a:t>
            </a:r>
            <a:r>
              <a:rPr lang="en-US" sz="3499" dirty="0" err="1">
                <a:solidFill>
                  <a:srgbClr val="000000"/>
                </a:solidFill>
                <a:latin typeface="Josefin Sans Regular"/>
              </a:rPr>
              <a:t>tối</a:t>
            </a:r>
            <a:r>
              <a:rPr lang="en-US" sz="3499" dirty="0">
                <a:solidFill>
                  <a:srgbClr val="000000"/>
                </a:solidFill>
                <a:latin typeface="Josefin Sans Regular"/>
              </a:rPr>
              <a:t>.</a:t>
            </a:r>
          </a:p>
        </p:txBody>
      </p:sp>
      <p:sp>
        <p:nvSpPr>
          <p:cNvPr id="9" name="TextBox 9"/>
          <p:cNvSpPr txBox="1"/>
          <p:nvPr/>
        </p:nvSpPr>
        <p:spPr>
          <a:xfrm>
            <a:off x="10679076" y="6005271"/>
            <a:ext cx="3460949" cy="552450"/>
          </a:xfrm>
          <a:prstGeom prst="rect">
            <a:avLst/>
          </a:prstGeom>
        </p:spPr>
        <p:txBody>
          <a:bodyPr lIns="0" tIns="0" rIns="0" bIns="0" rtlCol="0" anchor="t">
            <a:spAutoFit/>
          </a:bodyPr>
          <a:lstStyle/>
          <a:p>
            <a:pPr algn="ctr">
              <a:lnSpc>
                <a:spcPts val="4200"/>
              </a:lnSpc>
              <a:spcBef>
                <a:spcPct val="0"/>
              </a:spcBef>
            </a:pPr>
            <a:r>
              <a:rPr lang="en-US" sz="3500" dirty="0" err="1">
                <a:solidFill>
                  <a:srgbClr val="FFBD59"/>
                </a:solidFill>
                <a:latin typeface="Josefin Sans Regular Bold"/>
              </a:rPr>
              <a:t>Lý</a:t>
            </a:r>
            <a:r>
              <a:rPr lang="en-US" sz="3500" dirty="0">
                <a:solidFill>
                  <a:srgbClr val="FFBD59"/>
                </a:solidFill>
                <a:latin typeface="Josefin Sans Regular Bold"/>
              </a:rPr>
              <a:t> do </a:t>
            </a:r>
            <a:r>
              <a:rPr lang="en-US" sz="3500" dirty="0" err="1">
                <a:solidFill>
                  <a:srgbClr val="FFBD59"/>
                </a:solidFill>
                <a:latin typeface="Josefin Sans Regular Bold"/>
              </a:rPr>
              <a:t>mua</a:t>
            </a:r>
            <a:r>
              <a:rPr lang="en-US" sz="3500" dirty="0">
                <a:solidFill>
                  <a:srgbClr val="FFBD59"/>
                </a:solidFill>
                <a:latin typeface="Josefin Sans Regular Bold"/>
              </a:rPr>
              <a:t> </a:t>
            </a:r>
            <a:r>
              <a:rPr lang="en-US" sz="3500" dirty="0" err="1">
                <a:solidFill>
                  <a:srgbClr val="FFBD59"/>
                </a:solidFill>
                <a:latin typeface="Josefin Sans Regular Bold"/>
              </a:rPr>
              <a:t>hàng</a:t>
            </a:r>
            <a:r>
              <a:rPr lang="en-US" sz="3500" dirty="0">
                <a:solidFill>
                  <a:srgbClr val="FFBD59"/>
                </a:solidFill>
                <a:latin typeface="Josefin Sans Regular Bold"/>
              </a:rPr>
              <a:t>:</a:t>
            </a:r>
          </a:p>
        </p:txBody>
      </p:sp>
      <p:sp>
        <p:nvSpPr>
          <p:cNvPr id="10" name="TextBox 10"/>
          <p:cNvSpPr txBox="1"/>
          <p:nvPr/>
        </p:nvSpPr>
        <p:spPr>
          <a:xfrm>
            <a:off x="10651842" y="6716778"/>
            <a:ext cx="7004077" cy="1618893"/>
          </a:xfrm>
          <a:prstGeom prst="rect">
            <a:avLst/>
          </a:prstGeom>
        </p:spPr>
        <p:txBody>
          <a:bodyPr lIns="0" tIns="0" rIns="0" bIns="0" rtlCol="0" anchor="t">
            <a:spAutoFit/>
          </a:bodyPr>
          <a:lstStyle/>
          <a:p>
            <a:pPr>
              <a:lnSpc>
                <a:spcPts val="4200"/>
              </a:lnSpc>
              <a:spcBef>
                <a:spcPct val="0"/>
              </a:spcBef>
            </a:pPr>
            <a:r>
              <a:rPr lang="en-US" sz="3500" dirty="0">
                <a:solidFill>
                  <a:srgbClr val="000000"/>
                </a:solidFill>
                <a:latin typeface="Josefin Sans Regular"/>
              </a:rPr>
              <a:t>- </a:t>
            </a:r>
            <a:r>
              <a:rPr lang="en-US" sz="3500" dirty="0" err="1">
                <a:solidFill>
                  <a:srgbClr val="000000"/>
                </a:solidFill>
                <a:latin typeface="Josefin Sans Regular"/>
              </a:rPr>
              <a:t>Các</a:t>
            </a:r>
            <a:r>
              <a:rPr lang="en-US" sz="3500" dirty="0">
                <a:solidFill>
                  <a:srgbClr val="000000"/>
                </a:solidFill>
                <a:latin typeface="Josefin Sans Regular"/>
              </a:rPr>
              <a:t> </a:t>
            </a:r>
            <a:r>
              <a:rPr lang="en-US" sz="3500" dirty="0" err="1">
                <a:solidFill>
                  <a:srgbClr val="000000"/>
                </a:solidFill>
                <a:latin typeface="Josefin Sans Regular"/>
              </a:rPr>
              <a:t>yếu</a:t>
            </a:r>
            <a:r>
              <a:rPr lang="en-US" sz="3500" dirty="0">
                <a:solidFill>
                  <a:srgbClr val="000000"/>
                </a:solidFill>
                <a:latin typeface="Josefin Sans Regular"/>
              </a:rPr>
              <a:t> </a:t>
            </a:r>
            <a:r>
              <a:rPr lang="en-US" sz="3500" dirty="0" err="1">
                <a:solidFill>
                  <a:srgbClr val="000000"/>
                </a:solidFill>
                <a:latin typeface="Josefin Sans Regular"/>
              </a:rPr>
              <a:t>tố</a:t>
            </a:r>
            <a:r>
              <a:rPr lang="en-US" sz="3500" dirty="0">
                <a:solidFill>
                  <a:srgbClr val="000000"/>
                </a:solidFill>
                <a:latin typeface="Josefin Sans Regular"/>
              </a:rPr>
              <a:t> </a:t>
            </a:r>
            <a:r>
              <a:rPr lang="en-US" sz="3500" dirty="0" err="1">
                <a:solidFill>
                  <a:srgbClr val="000000"/>
                </a:solidFill>
                <a:latin typeface="Josefin Sans Regular"/>
              </a:rPr>
              <a:t>bên</a:t>
            </a:r>
            <a:r>
              <a:rPr lang="en-US" sz="3500" dirty="0">
                <a:solidFill>
                  <a:srgbClr val="000000"/>
                </a:solidFill>
                <a:latin typeface="Josefin Sans Regular"/>
              </a:rPr>
              <a:t> </a:t>
            </a:r>
            <a:r>
              <a:rPr lang="en-US" sz="3500" dirty="0" err="1">
                <a:solidFill>
                  <a:srgbClr val="000000"/>
                </a:solidFill>
                <a:latin typeface="Josefin Sans Regular"/>
              </a:rPr>
              <a:t>bên</a:t>
            </a:r>
            <a:r>
              <a:rPr lang="en-US" sz="3500" dirty="0">
                <a:solidFill>
                  <a:srgbClr val="000000"/>
                </a:solidFill>
                <a:latin typeface="Josefin Sans Regular"/>
              </a:rPr>
              <a:t> </a:t>
            </a:r>
            <a:r>
              <a:rPr lang="en-US" sz="3500" dirty="0" err="1">
                <a:solidFill>
                  <a:srgbClr val="000000"/>
                </a:solidFill>
                <a:latin typeface="Josefin Sans Regular"/>
              </a:rPr>
              <a:t>ngoài</a:t>
            </a:r>
            <a:r>
              <a:rPr lang="en-US" sz="3500" dirty="0">
                <a:solidFill>
                  <a:srgbClr val="000000"/>
                </a:solidFill>
                <a:latin typeface="Josefin Sans Regular"/>
              </a:rPr>
              <a:t> : </a:t>
            </a:r>
          </a:p>
          <a:p>
            <a:pPr>
              <a:lnSpc>
                <a:spcPts val="4200"/>
              </a:lnSpc>
              <a:spcBef>
                <a:spcPct val="0"/>
              </a:spcBef>
            </a:pPr>
            <a:r>
              <a:rPr lang="en-US" sz="3500" dirty="0" err="1">
                <a:solidFill>
                  <a:srgbClr val="000000"/>
                </a:solidFill>
                <a:latin typeface="Josefin Sans Regular"/>
              </a:rPr>
              <a:t>Thời</a:t>
            </a:r>
            <a:r>
              <a:rPr lang="en-US" sz="3500" dirty="0">
                <a:solidFill>
                  <a:srgbClr val="000000"/>
                </a:solidFill>
                <a:latin typeface="Josefin Sans Regular"/>
              </a:rPr>
              <a:t> </a:t>
            </a:r>
            <a:r>
              <a:rPr lang="en-US" sz="3500" dirty="0" err="1">
                <a:solidFill>
                  <a:srgbClr val="000000"/>
                </a:solidFill>
                <a:latin typeface="Josefin Sans Regular"/>
              </a:rPr>
              <a:t>tiết</a:t>
            </a:r>
            <a:r>
              <a:rPr lang="en-US" sz="3500" dirty="0">
                <a:solidFill>
                  <a:srgbClr val="000000"/>
                </a:solidFill>
                <a:latin typeface="Josefin Sans Regular"/>
              </a:rPr>
              <a:t>, </a:t>
            </a:r>
            <a:r>
              <a:rPr lang="en-US" sz="3500" dirty="0" err="1">
                <a:solidFill>
                  <a:srgbClr val="000000"/>
                </a:solidFill>
                <a:latin typeface="Josefin Sans Regular"/>
              </a:rPr>
              <a:t>vị</a:t>
            </a:r>
            <a:r>
              <a:rPr lang="en-US" sz="3500" dirty="0">
                <a:solidFill>
                  <a:srgbClr val="000000"/>
                </a:solidFill>
                <a:latin typeface="Josefin Sans Regular"/>
              </a:rPr>
              <a:t> </a:t>
            </a:r>
            <a:r>
              <a:rPr lang="en-US" sz="3500" dirty="0" err="1">
                <a:solidFill>
                  <a:srgbClr val="000000"/>
                </a:solidFill>
                <a:latin typeface="Josefin Sans Regular"/>
              </a:rPr>
              <a:t>trí</a:t>
            </a:r>
            <a:r>
              <a:rPr lang="en-US" sz="3500" dirty="0">
                <a:solidFill>
                  <a:srgbClr val="000000"/>
                </a:solidFill>
                <a:latin typeface="Josefin Sans Regular"/>
              </a:rPr>
              <a:t> </a:t>
            </a:r>
            <a:r>
              <a:rPr lang="en-US" sz="3500" dirty="0" err="1">
                <a:solidFill>
                  <a:srgbClr val="000000"/>
                </a:solidFill>
                <a:latin typeface="Josefin Sans Regular"/>
              </a:rPr>
              <a:t>địa</a:t>
            </a:r>
            <a:r>
              <a:rPr lang="en-US" sz="3500" dirty="0">
                <a:solidFill>
                  <a:srgbClr val="000000"/>
                </a:solidFill>
                <a:latin typeface="Josefin Sans Regular"/>
              </a:rPr>
              <a:t> </a:t>
            </a:r>
            <a:r>
              <a:rPr lang="en-US" sz="3500" dirty="0" err="1">
                <a:solidFill>
                  <a:srgbClr val="000000"/>
                </a:solidFill>
                <a:latin typeface="Josefin Sans Regular"/>
              </a:rPr>
              <a:t>lý</a:t>
            </a:r>
            <a:r>
              <a:rPr lang="en-US" sz="3500" dirty="0">
                <a:solidFill>
                  <a:srgbClr val="000000"/>
                </a:solidFill>
                <a:latin typeface="Josefin Sans Regular"/>
              </a:rPr>
              <a:t>,..</a:t>
            </a:r>
          </a:p>
          <a:p>
            <a:pPr algn="just">
              <a:lnSpc>
                <a:spcPts val="4200"/>
              </a:lnSpc>
              <a:spcBef>
                <a:spcPct val="0"/>
              </a:spcBef>
            </a:pPr>
            <a:endParaRPr lang="en-US" sz="3500" dirty="0">
              <a:solidFill>
                <a:srgbClr val="000000"/>
              </a:solidFill>
              <a:latin typeface="Josefin Sans Regular"/>
            </a:endParaRPr>
          </a:p>
        </p:txBody>
      </p:sp>
      <p:sp>
        <p:nvSpPr>
          <p:cNvPr id="11" name="TextBox 11"/>
          <p:cNvSpPr txBox="1"/>
          <p:nvPr/>
        </p:nvSpPr>
        <p:spPr>
          <a:xfrm>
            <a:off x="10651842" y="8109703"/>
            <a:ext cx="7429998" cy="1618893"/>
          </a:xfrm>
          <a:prstGeom prst="rect">
            <a:avLst/>
          </a:prstGeom>
        </p:spPr>
        <p:txBody>
          <a:bodyPr lIns="0" tIns="0" rIns="0" bIns="0" rtlCol="0" anchor="t">
            <a:spAutoFit/>
          </a:bodyPr>
          <a:lstStyle/>
          <a:p>
            <a:pPr>
              <a:lnSpc>
                <a:spcPts val="4200"/>
              </a:lnSpc>
              <a:spcBef>
                <a:spcPct val="0"/>
              </a:spcBef>
            </a:pPr>
            <a:r>
              <a:rPr lang="en-US" sz="3500" dirty="0">
                <a:solidFill>
                  <a:srgbClr val="000000"/>
                </a:solidFill>
                <a:latin typeface="Josefin Sans Regular"/>
              </a:rPr>
              <a:t>- </a:t>
            </a:r>
            <a:r>
              <a:rPr lang="en-US" sz="3500" dirty="0" err="1">
                <a:solidFill>
                  <a:srgbClr val="000000"/>
                </a:solidFill>
                <a:latin typeface="Josefin Sans Regular"/>
              </a:rPr>
              <a:t>Các</a:t>
            </a:r>
            <a:r>
              <a:rPr lang="en-US" sz="3500" dirty="0">
                <a:solidFill>
                  <a:srgbClr val="000000"/>
                </a:solidFill>
                <a:latin typeface="Josefin Sans Regular"/>
              </a:rPr>
              <a:t> </a:t>
            </a:r>
            <a:r>
              <a:rPr lang="en-US" sz="3500" dirty="0" err="1">
                <a:solidFill>
                  <a:srgbClr val="000000"/>
                </a:solidFill>
                <a:latin typeface="Josefin Sans Regular"/>
              </a:rPr>
              <a:t>yếu</a:t>
            </a:r>
            <a:r>
              <a:rPr lang="en-US" sz="3500" dirty="0">
                <a:solidFill>
                  <a:srgbClr val="000000"/>
                </a:solidFill>
                <a:latin typeface="Josefin Sans Regular"/>
              </a:rPr>
              <a:t> </a:t>
            </a:r>
            <a:r>
              <a:rPr lang="en-US" sz="3500" dirty="0" err="1">
                <a:solidFill>
                  <a:srgbClr val="000000"/>
                </a:solidFill>
                <a:latin typeface="Josefin Sans Regular"/>
              </a:rPr>
              <a:t>tố</a:t>
            </a:r>
            <a:r>
              <a:rPr lang="en-US" sz="3500" dirty="0">
                <a:solidFill>
                  <a:srgbClr val="000000"/>
                </a:solidFill>
                <a:latin typeface="Josefin Sans Regular"/>
              </a:rPr>
              <a:t> </a:t>
            </a:r>
            <a:r>
              <a:rPr lang="en-US" sz="3500" dirty="0" err="1">
                <a:solidFill>
                  <a:srgbClr val="000000"/>
                </a:solidFill>
                <a:latin typeface="Josefin Sans Regular"/>
              </a:rPr>
              <a:t>bên</a:t>
            </a:r>
            <a:r>
              <a:rPr lang="en-US" sz="3500" dirty="0">
                <a:solidFill>
                  <a:srgbClr val="000000"/>
                </a:solidFill>
                <a:latin typeface="Josefin Sans Regular"/>
              </a:rPr>
              <a:t> </a:t>
            </a:r>
            <a:r>
              <a:rPr lang="en-US" sz="3500" dirty="0" err="1">
                <a:solidFill>
                  <a:srgbClr val="000000"/>
                </a:solidFill>
                <a:latin typeface="Josefin Sans Regular"/>
              </a:rPr>
              <a:t>trong</a:t>
            </a:r>
            <a:r>
              <a:rPr lang="en-US" sz="3500" dirty="0">
                <a:solidFill>
                  <a:srgbClr val="000000"/>
                </a:solidFill>
                <a:latin typeface="Josefin Sans Regular"/>
              </a:rPr>
              <a:t> : </a:t>
            </a:r>
          </a:p>
          <a:p>
            <a:pPr>
              <a:lnSpc>
                <a:spcPts val="4200"/>
              </a:lnSpc>
              <a:spcBef>
                <a:spcPct val="0"/>
              </a:spcBef>
            </a:pPr>
            <a:r>
              <a:rPr lang="en-US" sz="3500" dirty="0" err="1">
                <a:solidFill>
                  <a:srgbClr val="000000"/>
                </a:solidFill>
                <a:latin typeface="Josefin Sans Regular"/>
              </a:rPr>
              <a:t>Không</a:t>
            </a:r>
            <a:r>
              <a:rPr lang="en-US" sz="3500" dirty="0">
                <a:solidFill>
                  <a:srgbClr val="000000"/>
                </a:solidFill>
                <a:latin typeface="Josefin Sans Regular"/>
              </a:rPr>
              <a:t> </a:t>
            </a:r>
            <a:r>
              <a:rPr lang="en-US" sz="3500" dirty="0" err="1">
                <a:solidFill>
                  <a:srgbClr val="000000"/>
                </a:solidFill>
                <a:latin typeface="Josefin Sans Regular"/>
              </a:rPr>
              <a:t>có</a:t>
            </a:r>
            <a:r>
              <a:rPr lang="en-US" sz="3500" dirty="0">
                <a:solidFill>
                  <a:srgbClr val="000000"/>
                </a:solidFill>
                <a:latin typeface="Josefin Sans Regular"/>
              </a:rPr>
              <a:t> </a:t>
            </a:r>
            <a:r>
              <a:rPr lang="en-US" sz="3500" dirty="0" err="1">
                <a:solidFill>
                  <a:srgbClr val="000000"/>
                </a:solidFill>
                <a:latin typeface="Josefin Sans Regular"/>
              </a:rPr>
              <a:t>thời</a:t>
            </a:r>
            <a:r>
              <a:rPr lang="en-US" sz="3500" dirty="0">
                <a:solidFill>
                  <a:srgbClr val="000000"/>
                </a:solidFill>
                <a:latin typeface="Josefin Sans Regular"/>
              </a:rPr>
              <a:t> </a:t>
            </a:r>
            <a:r>
              <a:rPr lang="en-US" sz="3500" dirty="0" err="1">
                <a:solidFill>
                  <a:srgbClr val="000000"/>
                </a:solidFill>
                <a:latin typeface="Josefin Sans Regular"/>
              </a:rPr>
              <a:t>gian</a:t>
            </a:r>
            <a:r>
              <a:rPr lang="en-US" sz="3500" dirty="0">
                <a:solidFill>
                  <a:srgbClr val="000000"/>
                </a:solidFill>
                <a:latin typeface="Josefin Sans Regular"/>
              </a:rPr>
              <a:t>, </a:t>
            </a:r>
            <a:r>
              <a:rPr lang="en-US" sz="3500" dirty="0" err="1">
                <a:solidFill>
                  <a:srgbClr val="000000"/>
                </a:solidFill>
                <a:latin typeface="Josefin Sans Regular"/>
              </a:rPr>
              <a:t>không</a:t>
            </a:r>
            <a:r>
              <a:rPr lang="en-US" sz="3500" dirty="0">
                <a:solidFill>
                  <a:srgbClr val="000000"/>
                </a:solidFill>
                <a:latin typeface="Josefin Sans Regular"/>
              </a:rPr>
              <a:t> </a:t>
            </a:r>
            <a:r>
              <a:rPr lang="en-US" sz="3500" dirty="0" err="1">
                <a:solidFill>
                  <a:srgbClr val="000000"/>
                </a:solidFill>
                <a:latin typeface="Josefin Sans Regular"/>
              </a:rPr>
              <a:t>muốn</a:t>
            </a:r>
            <a:r>
              <a:rPr lang="en-US" sz="3500" dirty="0">
                <a:solidFill>
                  <a:srgbClr val="000000"/>
                </a:solidFill>
                <a:latin typeface="Josefin Sans Regular"/>
              </a:rPr>
              <a:t> </a:t>
            </a:r>
            <a:r>
              <a:rPr lang="en-US" sz="3500" dirty="0" err="1">
                <a:solidFill>
                  <a:srgbClr val="000000"/>
                </a:solidFill>
                <a:latin typeface="Josefin Sans Regular"/>
              </a:rPr>
              <a:t>đi</a:t>
            </a:r>
            <a:r>
              <a:rPr lang="en-US" sz="3500" dirty="0">
                <a:solidFill>
                  <a:srgbClr val="000000"/>
                </a:solidFill>
                <a:latin typeface="Josefin Sans Regular"/>
              </a:rPr>
              <a:t> ra </a:t>
            </a:r>
            <a:r>
              <a:rPr lang="en-US" sz="3500" dirty="0" err="1">
                <a:solidFill>
                  <a:srgbClr val="000000"/>
                </a:solidFill>
                <a:latin typeface="Josefin Sans Regular"/>
              </a:rPr>
              <a:t>ngoài</a:t>
            </a:r>
            <a:r>
              <a:rPr lang="en-US" sz="3500" dirty="0">
                <a:solidFill>
                  <a:srgbClr val="000000"/>
                </a:solidFill>
                <a:latin typeface="Josefin Sans Regular"/>
              </a:rPr>
              <a:t>, </a:t>
            </a:r>
            <a:r>
              <a:rPr lang="en-US" sz="3500" dirty="0" err="1">
                <a:solidFill>
                  <a:srgbClr val="000000"/>
                </a:solidFill>
                <a:latin typeface="Josefin Sans Regular"/>
              </a:rPr>
              <a:t>không</a:t>
            </a:r>
            <a:r>
              <a:rPr lang="en-US" sz="3500" dirty="0">
                <a:solidFill>
                  <a:srgbClr val="000000"/>
                </a:solidFill>
                <a:latin typeface="Josefin Sans Regular"/>
              </a:rPr>
              <a:t> </a:t>
            </a:r>
            <a:r>
              <a:rPr lang="en-US" sz="3500" dirty="0" err="1">
                <a:solidFill>
                  <a:srgbClr val="000000"/>
                </a:solidFill>
                <a:latin typeface="Josefin Sans Regular"/>
              </a:rPr>
              <a:t>muốn</a:t>
            </a:r>
            <a:r>
              <a:rPr lang="en-US" sz="3500" dirty="0">
                <a:solidFill>
                  <a:srgbClr val="000000"/>
                </a:solidFill>
                <a:latin typeface="Josefin Sans Regular"/>
              </a:rPr>
              <a:t> </a:t>
            </a:r>
            <a:r>
              <a:rPr lang="en-US" sz="3500" dirty="0" err="1">
                <a:solidFill>
                  <a:srgbClr val="000000"/>
                </a:solidFill>
                <a:latin typeface="Josefin Sans Regular"/>
              </a:rPr>
              <a:t>đợi</a:t>
            </a:r>
            <a:r>
              <a:rPr lang="en-US" sz="3500" dirty="0">
                <a:solidFill>
                  <a:srgbClr val="000000"/>
                </a:solidFill>
                <a:latin typeface="Josefin Sans Regular"/>
              </a:rPr>
              <a:t> </a:t>
            </a:r>
            <a:r>
              <a:rPr lang="en-US" sz="3500" dirty="0" err="1">
                <a:solidFill>
                  <a:srgbClr val="000000"/>
                </a:solidFill>
                <a:latin typeface="Josefin Sans Regular"/>
              </a:rPr>
              <a:t>xếp</a:t>
            </a:r>
            <a:r>
              <a:rPr lang="en-US" sz="3500" dirty="0">
                <a:solidFill>
                  <a:srgbClr val="000000"/>
                </a:solidFill>
                <a:latin typeface="Josefin Sans Regular"/>
              </a:rPr>
              <a:t> </a:t>
            </a:r>
            <a:r>
              <a:rPr lang="en-US" sz="3500" dirty="0" err="1">
                <a:solidFill>
                  <a:srgbClr val="000000"/>
                </a:solidFill>
                <a:latin typeface="Josefin Sans Regular"/>
              </a:rPr>
              <a:t>hàng</a:t>
            </a:r>
            <a:r>
              <a:rPr lang="en-US" sz="3500" dirty="0">
                <a:solidFill>
                  <a:srgbClr val="000000"/>
                </a:solidFill>
                <a:latin typeface="Josefin Sans Regular"/>
              </a:rPr>
              <a:t>,..</a:t>
            </a:r>
          </a:p>
        </p:txBody>
      </p:sp>
    </p:spTree>
  </p:cSld>
  <p:clrMapOvr>
    <a:masterClrMapping/>
  </p:clrMapOvr>
  <p:transition spd="med">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18288" y="3210490"/>
            <a:ext cx="6651425" cy="6288620"/>
          </a:xfrm>
          <a:prstGeom prst="rect">
            <a:avLst/>
          </a:prstGeom>
        </p:spPr>
      </p:pic>
      <p:sp>
        <p:nvSpPr>
          <p:cNvPr id="3" name="TextBox 3"/>
          <p:cNvSpPr txBox="1"/>
          <p:nvPr/>
        </p:nvSpPr>
        <p:spPr>
          <a:xfrm>
            <a:off x="625284" y="1009650"/>
            <a:ext cx="6640338" cy="1113930"/>
          </a:xfrm>
          <a:prstGeom prst="rect">
            <a:avLst/>
          </a:prstGeom>
        </p:spPr>
        <p:txBody>
          <a:bodyPr lIns="0" tIns="0" rIns="0" bIns="0" rtlCol="0" anchor="t">
            <a:spAutoFit/>
          </a:bodyPr>
          <a:lstStyle/>
          <a:p>
            <a:pPr algn="ctr">
              <a:lnSpc>
                <a:spcPts val="8621"/>
              </a:lnSpc>
            </a:pPr>
            <a:r>
              <a:rPr lang="en-US" sz="7184">
                <a:solidFill>
                  <a:srgbClr val="FFFFFF"/>
                </a:solidFill>
                <a:latin typeface="Josefin Sans Regular Bold"/>
              </a:rPr>
              <a:t>6. Customer</a:t>
            </a:r>
          </a:p>
        </p:txBody>
      </p:sp>
      <p:sp>
        <p:nvSpPr>
          <p:cNvPr id="4" name="TextBox 4"/>
          <p:cNvSpPr txBox="1"/>
          <p:nvPr/>
        </p:nvSpPr>
        <p:spPr>
          <a:xfrm>
            <a:off x="0" y="1006186"/>
            <a:ext cx="18821400" cy="1543050"/>
          </a:xfrm>
          <a:prstGeom prst="rect">
            <a:avLst/>
          </a:prstGeom>
        </p:spPr>
        <p:txBody>
          <a:bodyPr wrap="square" lIns="0" tIns="0" rIns="0" bIns="0" rtlCol="0" anchor="t">
            <a:spAutoFit/>
          </a:bodyPr>
          <a:lstStyle/>
          <a:p>
            <a:pPr algn="ctr">
              <a:lnSpc>
                <a:spcPts val="12599"/>
              </a:lnSpc>
            </a:pPr>
            <a:r>
              <a:rPr lang="en-US" sz="9000" dirty="0">
                <a:solidFill>
                  <a:srgbClr val="FFBD59"/>
                </a:solidFill>
                <a:latin typeface="Josefin Sans Regular"/>
              </a:rPr>
              <a:t>IV. MARKET SEGMENTATION</a:t>
            </a:r>
          </a:p>
        </p:txBody>
      </p:sp>
    </p:spTree>
  </p:cSld>
  <p:clrMapOvr>
    <a:masterClrMapping/>
  </p:clrMapOvr>
  <p:transition spd="med">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377596" cy="3825875"/>
            <a:chOff x="0" y="0"/>
            <a:chExt cx="3603766" cy="1470266"/>
          </a:xfrm>
        </p:grpSpPr>
        <p:sp>
          <p:nvSpPr>
            <p:cNvPr id="3" name="Freeform 3"/>
            <p:cNvSpPr/>
            <p:nvPr/>
          </p:nvSpPr>
          <p:spPr>
            <a:xfrm>
              <a:off x="0" y="0"/>
              <a:ext cx="3603766" cy="1470266"/>
            </a:xfrm>
            <a:custGeom>
              <a:avLst/>
              <a:gdLst/>
              <a:ahLst/>
              <a:cxnLst/>
              <a:rect l="l" t="t" r="r" b="b"/>
              <a:pathLst>
                <a:path w="3603766" h="1470266">
                  <a:moveTo>
                    <a:pt x="0" y="0"/>
                  </a:moveTo>
                  <a:lnTo>
                    <a:pt x="3603766" y="0"/>
                  </a:lnTo>
                  <a:lnTo>
                    <a:pt x="3603766" y="1470266"/>
                  </a:lnTo>
                  <a:lnTo>
                    <a:pt x="0" y="1470266"/>
                  </a:lnTo>
                  <a:close/>
                </a:path>
              </a:pathLst>
            </a:custGeom>
            <a:solidFill>
              <a:srgbClr val="FFA46F"/>
            </a:solidFill>
          </p:spPr>
        </p:sp>
      </p:grpSp>
      <p:pic>
        <p:nvPicPr>
          <p:cNvPr id="4" name="Picture 4"/>
          <p:cNvPicPr>
            <a:picLocks noChangeAspect="1"/>
          </p:cNvPicPr>
          <p:nvPr/>
        </p:nvPicPr>
        <p:blipFill>
          <a:blip r:embed="rId2"/>
          <a:srcRect t="25475" b="10118"/>
          <a:stretch>
            <a:fillRect/>
          </a:stretch>
        </p:blipFill>
        <p:spPr>
          <a:xfrm>
            <a:off x="9377596" y="0"/>
            <a:ext cx="8910404" cy="3825875"/>
          </a:xfrm>
          <a:prstGeom prst="rect">
            <a:avLst/>
          </a:prstGeom>
        </p:spPr>
      </p:pic>
      <p:sp>
        <p:nvSpPr>
          <p:cNvPr id="5" name="TextBox 5"/>
          <p:cNvSpPr txBox="1"/>
          <p:nvPr/>
        </p:nvSpPr>
        <p:spPr>
          <a:xfrm>
            <a:off x="1538914" y="1406227"/>
            <a:ext cx="5915461" cy="994410"/>
          </a:xfrm>
          <a:prstGeom prst="rect">
            <a:avLst/>
          </a:prstGeom>
        </p:spPr>
        <p:txBody>
          <a:bodyPr lIns="0" tIns="0" rIns="0" bIns="0" rtlCol="0" anchor="t">
            <a:spAutoFit/>
          </a:bodyPr>
          <a:lstStyle/>
          <a:p>
            <a:pPr marL="1381760" lvl="1" indent="-690880" algn="ctr">
              <a:lnSpc>
                <a:spcPts val="7680"/>
              </a:lnSpc>
              <a:buFont typeface="Arial"/>
              <a:buChar char="•"/>
            </a:pPr>
            <a:r>
              <a:rPr lang="en-US" sz="6399" dirty="0">
                <a:solidFill>
                  <a:srgbClr val="FFFFFF"/>
                </a:solidFill>
                <a:latin typeface="Josefin Sans Regular Bold"/>
              </a:rPr>
              <a:t>Geographic</a:t>
            </a:r>
          </a:p>
        </p:txBody>
      </p:sp>
      <p:sp>
        <p:nvSpPr>
          <p:cNvPr id="6" name="TextBox 6"/>
          <p:cNvSpPr txBox="1"/>
          <p:nvPr/>
        </p:nvSpPr>
        <p:spPr>
          <a:xfrm>
            <a:off x="239163" y="3941725"/>
            <a:ext cx="17919183" cy="2743200"/>
          </a:xfrm>
          <a:prstGeom prst="rect">
            <a:avLst/>
          </a:prstGeom>
        </p:spPr>
        <p:txBody>
          <a:bodyPr lIns="0" tIns="0" rIns="0" bIns="0" rtlCol="0" anchor="t">
            <a:spAutoFit/>
          </a:bodyPr>
          <a:lstStyle/>
          <a:p>
            <a:pPr algn="just">
              <a:lnSpc>
                <a:spcPts val="4320"/>
              </a:lnSpc>
              <a:spcBef>
                <a:spcPct val="0"/>
              </a:spcBef>
            </a:pPr>
            <a:r>
              <a:rPr lang="en-US" sz="3600" dirty="0">
                <a:solidFill>
                  <a:srgbClr val="F2F2F2"/>
                </a:solidFill>
                <a:latin typeface="Josefin Sans Regular"/>
              </a:rPr>
              <a:t> </a:t>
            </a:r>
            <a:r>
              <a:rPr lang="en-US" sz="3600" dirty="0" err="1">
                <a:solidFill>
                  <a:srgbClr val="F2F2F2"/>
                </a:solidFill>
                <a:latin typeface="Josefin Sans Regular"/>
              </a:rPr>
              <a:t>Thị</a:t>
            </a:r>
            <a:r>
              <a:rPr lang="en-US" sz="3600" dirty="0">
                <a:solidFill>
                  <a:srgbClr val="F2F2F2"/>
                </a:solidFill>
                <a:latin typeface="Josefin Sans Regular"/>
              </a:rPr>
              <a:t> </a:t>
            </a:r>
            <a:r>
              <a:rPr lang="en-US" sz="3600" dirty="0" err="1">
                <a:solidFill>
                  <a:srgbClr val="F2F2F2"/>
                </a:solidFill>
                <a:latin typeface="Josefin Sans Regular"/>
              </a:rPr>
              <a:t>trường</a:t>
            </a:r>
            <a:r>
              <a:rPr lang="en-US" sz="3600" dirty="0">
                <a:solidFill>
                  <a:srgbClr val="F2F2F2"/>
                </a:solidFill>
                <a:latin typeface="Josefin Sans Regular"/>
              </a:rPr>
              <a:t> </a:t>
            </a:r>
            <a:r>
              <a:rPr lang="en-US" sz="3600" dirty="0" err="1">
                <a:solidFill>
                  <a:srgbClr val="F2F2F2"/>
                </a:solidFill>
                <a:latin typeface="Josefin Sans Regular"/>
              </a:rPr>
              <a:t>tổng</a:t>
            </a:r>
            <a:r>
              <a:rPr lang="en-US" sz="3600" dirty="0">
                <a:solidFill>
                  <a:srgbClr val="F2F2F2"/>
                </a:solidFill>
                <a:latin typeface="Josefin Sans Regular"/>
              </a:rPr>
              <a:t> </a:t>
            </a:r>
            <a:r>
              <a:rPr lang="en-US" sz="3600" dirty="0" err="1">
                <a:solidFill>
                  <a:srgbClr val="F2F2F2"/>
                </a:solidFill>
                <a:latin typeface="Josefin Sans Regular"/>
              </a:rPr>
              <a:t>thể</a:t>
            </a:r>
            <a:r>
              <a:rPr lang="en-US" sz="3600" dirty="0">
                <a:solidFill>
                  <a:srgbClr val="F2F2F2"/>
                </a:solidFill>
                <a:latin typeface="Josefin Sans Regular"/>
              </a:rPr>
              <a:t> </a:t>
            </a:r>
            <a:r>
              <a:rPr lang="en-US" sz="3600" dirty="0" err="1">
                <a:solidFill>
                  <a:srgbClr val="F2F2F2"/>
                </a:solidFill>
                <a:latin typeface="Josefin Sans Regular"/>
              </a:rPr>
              <a:t>sẽ</a:t>
            </a:r>
            <a:r>
              <a:rPr lang="en-US" sz="3600" dirty="0">
                <a:solidFill>
                  <a:srgbClr val="F2F2F2"/>
                </a:solidFill>
                <a:latin typeface="Josefin Sans Regular"/>
              </a:rPr>
              <a:t> </a:t>
            </a:r>
            <a:r>
              <a:rPr lang="en-US" sz="3600" dirty="0" err="1">
                <a:solidFill>
                  <a:srgbClr val="F2F2F2"/>
                </a:solidFill>
                <a:latin typeface="Josefin Sans Regular"/>
              </a:rPr>
              <a:t>được</a:t>
            </a:r>
            <a:r>
              <a:rPr lang="en-US" sz="3600" dirty="0">
                <a:solidFill>
                  <a:srgbClr val="F2F2F2"/>
                </a:solidFill>
                <a:latin typeface="Josefin Sans Regular"/>
              </a:rPr>
              <a:t> chia </a:t>
            </a:r>
            <a:r>
              <a:rPr lang="en-US" sz="3600" dirty="0" err="1">
                <a:solidFill>
                  <a:srgbClr val="F2F2F2"/>
                </a:solidFill>
                <a:latin typeface="Josefin Sans Regular"/>
              </a:rPr>
              <a:t>cắt</a:t>
            </a:r>
            <a:r>
              <a:rPr lang="en-US" sz="3600" dirty="0">
                <a:solidFill>
                  <a:srgbClr val="F2F2F2"/>
                </a:solidFill>
                <a:latin typeface="Josefin Sans Regular"/>
              </a:rPr>
              <a:t> </a:t>
            </a:r>
            <a:r>
              <a:rPr lang="en-US" sz="3600" dirty="0" err="1">
                <a:solidFill>
                  <a:srgbClr val="F2F2F2"/>
                </a:solidFill>
                <a:latin typeface="Josefin Sans Regular"/>
              </a:rPr>
              <a:t>theo</a:t>
            </a:r>
            <a:r>
              <a:rPr lang="en-US" sz="3600" dirty="0">
                <a:solidFill>
                  <a:srgbClr val="F2F2F2"/>
                </a:solidFill>
                <a:latin typeface="Josefin Sans Regular"/>
              </a:rPr>
              <a:t> </a:t>
            </a:r>
            <a:r>
              <a:rPr lang="en-US" sz="3600" dirty="0" err="1">
                <a:solidFill>
                  <a:srgbClr val="F2F2F2"/>
                </a:solidFill>
                <a:latin typeface="Josefin Sans Regular"/>
              </a:rPr>
              <a:t>các</a:t>
            </a:r>
            <a:r>
              <a:rPr lang="en-US" sz="3600" dirty="0">
                <a:solidFill>
                  <a:srgbClr val="F2F2F2"/>
                </a:solidFill>
                <a:latin typeface="Josefin Sans Regular"/>
              </a:rPr>
              <a:t> </a:t>
            </a:r>
            <a:r>
              <a:rPr lang="en-US" sz="3600" dirty="0" err="1">
                <a:solidFill>
                  <a:srgbClr val="F2F2F2"/>
                </a:solidFill>
                <a:latin typeface="Josefin Sans Regular"/>
              </a:rPr>
              <a:t>biến</a:t>
            </a:r>
            <a:r>
              <a:rPr lang="en-US" sz="3600" dirty="0">
                <a:solidFill>
                  <a:srgbClr val="F2F2F2"/>
                </a:solidFill>
                <a:latin typeface="Josefin Sans Regular"/>
              </a:rPr>
              <a:t> </a:t>
            </a:r>
            <a:r>
              <a:rPr lang="en-US" sz="3600" dirty="0" err="1">
                <a:solidFill>
                  <a:srgbClr val="F2F2F2"/>
                </a:solidFill>
                <a:latin typeface="Josefin Sans Regular"/>
              </a:rPr>
              <a:t>số</a:t>
            </a:r>
            <a:r>
              <a:rPr lang="en-US" sz="3600" dirty="0">
                <a:solidFill>
                  <a:srgbClr val="F2F2F2"/>
                </a:solidFill>
                <a:latin typeface="Josefin Sans Regular"/>
              </a:rPr>
              <a:t> </a:t>
            </a:r>
            <a:r>
              <a:rPr lang="en-US" sz="3600" dirty="0" err="1">
                <a:solidFill>
                  <a:srgbClr val="F2F2F2"/>
                </a:solidFill>
                <a:latin typeface="Josefin Sans Regular"/>
              </a:rPr>
              <a:t>địa</a:t>
            </a:r>
            <a:r>
              <a:rPr lang="en-US" sz="3600" dirty="0">
                <a:solidFill>
                  <a:srgbClr val="F2F2F2"/>
                </a:solidFill>
                <a:latin typeface="Josefin Sans Regular"/>
              </a:rPr>
              <a:t> </a:t>
            </a:r>
            <a:r>
              <a:rPr lang="en-US" sz="3600" dirty="0" err="1">
                <a:solidFill>
                  <a:srgbClr val="F2F2F2"/>
                </a:solidFill>
                <a:latin typeface="Josefin Sans Regular"/>
              </a:rPr>
              <a:t>dư</a:t>
            </a:r>
            <a:r>
              <a:rPr lang="en-US" sz="3600" dirty="0">
                <a:solidFill>
                  <a:srgbClr val="F2F2F2"/>
                </a:solidFill>
                <a:latin typeface="Josefin Sans Regular"/>
              </a:rPr>
              <a:t>, </a:t>
            </a:r>
            <a:r>
              <a:rPr lang="en-US" sz="3600" dirty="0" err="1">
                <a:solidFill>
                  <a:srgbClr val="F2F2F2"/>
                </a:solidFill>
                <a:latin typeface="Josefin Sans Regular"/>
              </a:rPr>
              <a:t>vùng</a:t>
            </a:r>
            <a:r>
              <a:rPr lang="en-US" sz="3600" dirty="0">
                <a:solidFill>
                  <a:srgbClr val="F2F2F2"/>
                </a:solidFill>
                <a:latin typeface="Josefin Sans Regular"/>
              </a:rPr>
              <a:t> </a:t>
            </a:r>
            <a:r>
              <a:rPr lang="en-US" sz="3600" dirty="0" err="1">
                <a:solidFill>
                  <a:srgbClr val="F2F2F2"/>
                </a:solidFill>
                <a:latin typeface="Josefin Sans Regular"/>
              </a:rPr>
              <a:t>khí</a:t>
            </a:r>
            <a:r>
              <a:rPr lang="en-US" sz="3600" dirty="0">
                <a:solidFill>
                  <a:srgbClr val="F2F2F2"/>
                </a:solidFill>
                <a:latin typeface="Josefin Sans Regular"/>
              </a:rPr>
              <a:t> </a:t>
            </a:r>
            <a:r>
              <a:rPr lang="en-US" sz="3600" dirty="0" err="1">
                <a:solidFill>
                  <a:srgbClr val="F2F2F2"/>
                </a:solidFill>
                <a:latin typeface="Josefin Sans Regular"/>
              </a:rPr>
              <a:t>hậu</a:t>
            </a:r>
            <a:r>
              <a:rPr lang="en-US" sz="3600" dirty="0">
                <a:solidFill>
                  <a:srgbClr val="F2F2F2"/>
                </a:solidFill>
                <a:latin typeface="Josefin Sans Regular"/>
              </a:rPr>
              <a:t>, </a:t>
            </a:r>
            <a:r>
              <a:rPr lang="en-US" sz="3600" dirty="0" err="1">
                <a:solidFill>
                  <a:srgbClr val="F2F2F2"/>
                </a:solidFill>
                <a:latin typeface="Josefin Sans Regular"/>
              </a:rPr>
              <a:t>mật</a:t>
            </a:r>
            <a:r>
              <a:rPr lang="en-US" sz="3600" dirty="0">
                <a:solidFill>
                  <a:srgbClr val="F2F2F2"/>
                </a:solidFill>
                <a:latin typeface="Josefin Sans Regular"/>
              </a:rPr>
              <a:t> </a:t>
            </a:r>
            <a:r>
              <a:rPr lang="en-US" sz="3600" dirty="0" err="1">
                <a:solidFill>
                  <a:srgbClr val="F2F2F2"/>
                </a:solidFill>
                <a:latin typeface="Josefin Sans Regular"/>
              </a:rPr>
              <a:t>độ</a:t>
            </a:r>
            <a:r>
              <a:rPr lang="en-US" sz="3600" dirty="0">
                <a:solidFill>
                  <a:srgbClr val="F2F2F2"/>
                </a:solidFill>
                <a:latin typeface="Josefin Sans Regular"/>
              </a:rPr>
              <a:t> </a:t>
            </a:r>
            <a:r>
              <a:rPr lang="en-US" sz="3600" dirty="0" err="1">
                <a:solidFill>
                  <a:srgbClr val="F2F2F2"/>
                </a:solidFill>
                <a:latin typeface="Josefin Sans Regular"/>
              </a:rPr>
              <a:t>dân</a:t>
            </a:r>
            <a:r>
              <a:rPr lang="en-US" sz="3600" dirty="0">
                <a:solidFill>
                  <a:srgbClr val="F2F2F2"/>
                </a:solidFill>
                <a:latin typeface="Josefin Sans Regular"/>
              </a:rPr>
              <a:t> </a:t>
            </a:r>
            <a:r>
              <a:rPr lang="en-US" sz="3600" dirty="0" err="1">
                <a:solidFill>
                  <a:srgbClr val="F2F2F2"/>
                </a:solidFill>
                <a:latin typeface="Josefin Sans Regular"/>
              </a:rPr>
              <a:t>cư</a:t>
            </a:r>
            <a:r>
              <a:rPr lang="en-US" sz="3600" dirty="0">
                <a:solidFill>
                  <a:srgbClr val="F2F2F2"/>
                </a:solidFill>
                <a:latin typeface="Josefin Sans Regular"/>
              </a:rPr>
              <a:t>... </a:t>
            </a:r>
            <a:r>
              <a:rPr lang="en-US" sz="3600" dirty="0" err="1">
                <a:solidFill>
                  <a:srgbClr val="F2F2F2"/>
                </a:solidFill>
                <a:latin typeface="Josefin Sans Regular"/>
              </a:rPr>
              <a:t>sự</a:t>
            </a:r>
            <a:r>
              <a:rPr lang="en-US" sz="3600" dirty="0">
                <a:solidFill>
                  <a:srgbClr val="F2F2F2"/>
                </a:solidFill>
                <a:latin typeface="Josefin Sans Regular"/>
              </a:rPr>
              <a:t> </a:t>
            </a:r>
            <a:r>
              <a:rPr lang="en-US" sz="3600" dirty="0" err="1">
                <a:solidFill>
                  <a:srgbClr val="F2F2F2"/>
                </a:solidFill>
                <a:latin typeface="Josefin Sans Regular"/>
              </a:rPr>
              <a:t>khác</a:t>
            </a:r>
            <a:r>
              <a:rPr lang="en-US" sz="3600" dirty="0">
                <a:solidFill>
                  <a:srgbClr val="F2F2F2"/>
                </a:solidFill>
                <a:latin typeface="Josefin Sans Regular"/>
              </a:rPr>
              <a:t> </a:t>
            </a:r>
            <a:r>
              <a:rPr lang="en-US" sz="3600" dirty="0" err="1">
                <a:solidFill>
                  <a:srgbClr val="F2F2F2"/>
                </a:solidFill>
                <a:latin typeface="Josefin Sans Regular"/>
              </a:rPr>
              <a:t>biệt</a:t>
            </a:r>
            <a:r>
              <a:rPr lang="en-US" sz="3600" dirty="0">
                <a:solidFill>
                  <a:srgbClr val="F2F2F2"/>
                </a:solidFill>
                <a:latin typeface="Josefin Sans Regular"/>
              </a:rPr>
              <a:t> </a:t>
            </a:r>
            <a:r>
              <a:rPr lang="en-US" sz="3600" dirty="0" err="1">
                <a:solidFill>
                  <a:srgbClr val="F2F2F2"/>
                </a:solidFill>
                <a:latin typeface="Josefin Sans Regular"/>
              </a:rPr>
              <a:t>về</a:t>
            </a:r>
            <a:r>
              <a:rPr lang="en-US" sz="3600" dirty="0">
                <a:solidFill>
                  <a:srgbClr val="F2F2F2"/>
                </a:solidFill>
                <a:latin typeface="Josefin Sans Regular"/>
              </a:rPr>
              <a:t> </a:t>
            </a:r>
            <a:r>
              <a:rPr lang="en-US" sz="3600" dirty="0" err="1">
                <a:solidFill>
                  <a:srgbClr val="F2F2F2"/>
                </a:solidFill>
                <a:latin typeface="Josefin Sans Regular"/>
              </a:rPr>
              <a:t>nhu</a:t>
            </a:r>
            <a:r>
              <a:rPr lang="en-US" sz="3600" dirty="0">
                <a:solidFill>
                  <a:srgbClr val="F2F2F2"/>
                </a:solidFill>
                <a:latin typeface="Josefin Sans Regular"/>
              </a:rPr>
              <a:t> </a:t>
            </a:r>
            <a:r>
              <a:rPr lang="en-US" sz="3600" dirty="0" err="1">
                <a:solidFill>
                  <a:srgbClr val="F2F2F2"/>
                </a:solidFill>
                <a:latin typeface="Josefin Sans Regular"/>
              </a:rPr>
              <a:t>cầu</a:t>
            </a:r>
            <a:r>
              <a:rPr lang="en-US" sz="3600" dirty="0">
                <a:solidFill>
                  <a:srgbClr val="F2F2F2"/>
                </a:solidFill>
                <a:latin typeface="Josefin Sans Regular"/>
              </a:rPr>
              <a:t>, </a:t>
            </a:r>
            <a:r>
              <a:rPr lang="en-US" sz="3600" dirty="0" err="1">
                <a:solidFill>
                  <a:srgbClr val="F2F2F2"/>
                </a:solidFill>
                <a:latin typeface="Josefin Sans Regular"/>
              </a:rPr>
              <a:t>ước</a:t>
            </a:r>
            <a:r>
              <a:rPr lang="en-US" sz="3600" dirty="0">
                <a:solidFill>
                  <a:srgbClr val="F2F2F2"/>
                </a:solidFill>
                <a:latin typeface="Josefin Sans Regular"/>
              </a:rPr>
              <a:t> </a:t>
            </a:r>
            <a:r>
              <a:rPr lang="en-US" sz="3600" dirty="0" err="1">
                <a:solidFill>
                  <a:srgbClr val="F2F2F2"/>
                </a:solidFill>
                <a:latin typeface="Josefin Sans Regular"/>
              </a:rPr>
              <a:t>muốn</a:t>
            </a:r>
            <a:r>
              <a:rPr lang="en-US" sz="3600" dirty="0">
                <a:solidFill>
                  <a:srgbClr val="F2F2F2"/>
                </a:solidFill>
                <a:latin typeface="Josefin Sans Regular"/>
              </a:rPr>
              <a:t> hay </a:t>
            </a:r>
            <a:r>
              <a:rPr lang="en-US" sz="3600" dirty="0" err="1">
                <a:solidFill>
                  <a:srgbClr val="F2F2F2"/>
                </a:solidFill>
                <a:latin typeface="Josefin Sans Regular"/>
              </a:rPr>
              <a:t>hành</a:t>
            </a:r>
            <a:r>
              <a:rPr lang="en-US" sz="3600" dirty="0">
                <a:solidFill>
                  <a:srgbClr val="F2F2F2"/>
                </a:solidFill>
                <a:latin typeface="Josefin Sans Regular"/>
              </a:rPr>
              <a:t> vi </a:t>
            </a:r>
            <a:r>
              <a:rPr lang="en-US" sz="3600" dirty="0" err="1">
                <a:solidFill>
                  <a:srgbClr val="F2F2F2"/>
                </a:solidFill>
                <a:latin typeface="Josefin Sans Regular"/>
              </a:rPr>
              <a:t>luôn</a:t>
            </a:r>
            <a:r>
              <a:rPr lang="en-US" sz="3600" dirty="0">
                <a:solidFill>
                  <a:srgbClr val="F2F2F2"/>
                </a:solidFill>
                <a:latin typeface="Josefin Sans Regular"/>
              </a:rPr>
              <a:t> </a:t>
            </a:r>
            <a:r>
              <a:rPr lang="en-US" sz="3600" dirty="0" err="1">
                <a:solidFill>
                  <a:srgbClr val="F2F2F2"/>
                </a:solidFill>
                <a:latin typeface="Josefin Sans Regular"/>
              </a:rPr>
              <a:t>gắn</a:t>
            </a:r>
            <a:r>
              <a:rPr lang="en-US" sz="3600" dirty="0">
                <a:solidFill>
                  <a:srgbClr val="F2F2F2"/>
                </a:solidFill>
                <a:latin typeface="Josefin Sans Regular"/>
              </a:rPr>
              <a:t> </a:t>
            </a:r>
            <a:r>
              <a:rPr lang="en-US" sz="3600" dirty="0" err="1">
                <a:solidFill>
                  <a:srgbClr val="F2F2F2"/>
                </a:solidFill>
                <a:latin typeface="Josefin Sans Regular"/>
              </a:rPr>
              <a:t>với</a:t>
            </a:r>
            <a:r>
              <a:rPr lang="en-US" sz="3600" dirty="0">
                <a:solidFill>
                  <a:srgbClr val="F2F2F2"/>
                </a:solidFill>
                <a:latin typeface="Josefin Sans Regular"/>
              </a:rPr>
              <a:t> </a:t>
            </a:r>
            <a:r>
              <a:rPr lang="en-US" sz="3600" dirty="0" err="1">
                <a:solidFill>
                  <a:srgbClr val="F2F2F2"/>
                </a:solidFill>
                <a:latin typeface="Josefin Sans Regular"/>
              </a:rPr>
              <a:t>yếu</a:t>
            </a:r>
            <a:r>
              <a:rPr lang="en-US" sz="3600" dirty="0">
                <a:solidFill>
                  <a:srgbClr val="F2F2F2"/>
                </a:solidFill>
                <a:latin typeface="Josefin Sans Regular"/>
              </a:rPr>
              <a:t> </a:t>
            </a:r>
            <a:r>
              <a:rPr lang="en-US" sz="3600" dirty="0" err="1">
                <a:solidFill>
                  <a:srgbClr val="F2F2F2"/>
                </a:solidFill>
                <a:latin typeface="Josefin Sans Regular"/>
              </a:rPr>
              <a:t>tố</a:t>
            </a:r>
            <a:r>
              <a:rPr lang="en-US" sz="3600" dirty="0">
                <a:solidFill>
                  <a:srgbClr val="F2F2F2"/>
                </a:solidFill>
                <a:latin typeface="Josefin Sans Regular"/>
              </a:rPr>
              <a:t> </a:t>
            </a:r>
            <a:r>
              <a:rPr lang="en-US" sz="3600" dirty="0" err="1">
                <a:solidFill>
                  <a:srgbClr val="F2F2F2"/>
                </a:solidFill>
                <a:latin typeface="Josefin Sans Regular"/>
              </a:rPr>
              <a:t>địa</a:t>
            </a:r>
            <a:r>
              <a:rPr lang="en-US" sz="3600" dirty="0">
                <a:solidFill>
                  <a:srgbClr val="F2F2F2"/>
                </a:solidFill>
                <a:latin typeface="Josefin Sans Regular"/>
              </a:rPr>
              <a:t> </a:t>
            </a:r>
            <a:r>
              <a:rPr lang="en-US" sz="3600" dirty="0" err="1">
                <a:solidFill>
                  <a:srgbClr val="F2F2F2"/>
                </a:solidFill>
                <a:latin typeface="Josefin Sans Regular"/>
              </a:rPr>
              <a:t>lí</a:t>
            </a:r>
            <a:r>
              <a:rPr lang="en-US" sz="3600" dirty="0">
                <a:solidFill>
                  <a:srgbClr val="F2F2F2"/>
                </a:solidFill>
                <a:latin typeface="Josefin Sans Regular"/>
              </a:rPr>
              <a:t>. </a:t>
            </a:r>
          </a:p>
          <a:p>
            <a:pPr algn="just">
              <a:lnSpc>
                <a:spcPts val="4320"/>
              </a:lnSpc>
              <a:spcBef>
                <a:spcPct val="0"/>
              </a:spcBef>
            </a:pPr>
            <a:r>
              <a:rPr lang="en-US" sz="3600" dirty="0">
                <a:solidFill>
                  <a:srgbClr val="F2F2F2"/>
                </a:solidFill>
                <a:latin typeface="Josefin Sans Regular"/>
              </a:rPr>
              <a:t> </a:t>
            </a:r>
            <a:r>
              <a:rPr lang="en-US" sz="3600" dirty="0" err="1">
                <a:solidFill>
                  <a:srgbClr val="F2F2F2"/>
                </a:solidFill>
                <a:latin typeface="Josefin Sans Regular"/>
              </a:rPr>
              <a:t>Ranh</a:t>
            </a:r>
            <a:r>
              <a:rPr lang="en-US" sz="3600" dirty="0">
                <a:solidFill>
                  <a:srgbClr val="F2F2F2"/>
                </a:solidFill>
                <a:latin typeface="Josefin Sans Regular"/>
              </a:rPr>
              <a:t> </a:t>
            </a:r>
            <a:r>
              <a:rPr lang="en-US" sz="3600" dirty="0" err="1">
                <a:solidFill>
                  <a:srgbClr val="F2F2F2"/>
                </a:solidFill>
                <a:latin typeface="Josefin Sans Regular"/>
              </a:rPr>
              <a:t>giới</a:t>
            </a:r>
            <a:r>
              <a:rPr lang="en-US" sz="3600" dirty="0">
                <a:solidFill>
                  <a:srgbClr val="F2F2F2"/>
                </a:solidFill>
                <a:latin typeface="Josefin Sans Regular"/>
              </a:rPr>
              <a:t> </a:t>
            </a:r>
            <a:r>
              <a:rPr lang="en-US" sz="3600" dirty="0" err="1">
                <a:solidFill>
                  <a:srgbClr val="F2F2F2"/>
                </a:solidFill>
                <a:latin typeface="Josefin Sans Regular"/>
              </a:rPr>
              <a:t>của</a:t>
            </a:r>
            <a:r>
              <a:rPr lang="en-US" sz="3600" dirty="0">
                <a:solidFill>
                  <a:srgbClr val="F2F2F2"/>
                </a:solidFill>
                <a:latin typeface="Josefin Sans Regular"/>
              </a:rPr>
              <a:t> </a:t>
            </a:r>
            <a:r>
              <a:rPr lang="en-US" sz="3600" dirty="0" err="1">
                <a:solidFill>
                  <a:srgbClr val="F2F2F2"/>
                </a:solidFill>
                <a:latin typeface="Josefin Sans Regular"/>
              </a:rPr>
              <a:t>các</a:t>
            </a:r>
            <a:r>
              <a:rPr lang="en-US" sz="3600" dirty="0">
                <a:solidFill>
                  <a:srgbClr val="F2F2F2"/>
                </a:solidFill>
                <a:latin typeface="Josefin Sans Regular"/>
              </a:rPr>
              <a:t> </a:t>
            </a:r>
            <a:r>
              <a:rPr lang="en-US" sz="3600" dirty="0" err="1">
                <a:solidFill>
                  <a:srgbClr val="F2F2F2"/>
                </a:solidFill>
                <a:latin typeface="Josefin Sans Regular"/>
              </a:rPr>
              <a:t>đoạn</a:t>
            </a:r>
            <a:r>
              <a:rPr lang="en-US" sz="3600" dirty="0">
                <a:solidFill>
                  <a:srgbClr val="F2F2F2"/>
                </a:solidFill>
                <a:latin typeface="Josefin Sans Regular"/>
              </a:rPr>
              <a:t> </a:t>
            </a:r>
            <a:r>
              <a:rPr lang="en-US" sz="3600" dirty="0" err="1">
                <a:solidFill>
                  <a:srgbClr val="F2F2F2"/>
                </a:solidFill>
                <a:latin typeface="Josefin Sans Regular"/>
              </a:rPr>
              <a:t>thị</a:t>
            </a:r>
            <a:r>
              <a:rPr lang="en-US" sz="3600" dirty="0">
                <a:solidFill>
                  <a:srgbClr val="F2F2F2"/>
                </a:solidFill>
                <a:latin typeface="Josefin Sans Regular"/>
              </a:rPr>
              <a:t> </a:t>
            </a:r>
            <a:r>
              <a:rPr lang="en-US" sz="3600" dirty="0" err="1">
                <a:solidFill>
                  <a:srgbClr val="F2F2F2"/>
                </a:solidFill>
                <a:latin typeface="Josefin Sans Regular"/>
              </a:rPr>
              <a:t>trường</a:t>
            </a:r>
            <a:r>
              <a:rPr lang="en-US" sz="3600" dirty="0">
                <a:solidFill>
                  <a:srgbClr val="F2F2F2"/>
                </a:solidFill>
                <a:latin typeface="Josefin Sans Regular"/>
              </a:rPr>
              <a:t> </a:t>
            </a:r>
            <a:r>
              <a:rPr lang="en-US" sz="3600" dirty="0" err="1">
                <a:solidFill>
                  <a:srgbClr val="F2F2F2"/>
                </a:solidFill>
                <a:latin typeface="Josefin Sans Regular"/>
              </a:rPr>
              <a:t>được</a:t>
            </a:r>
            <a:r>
              <a:rPr lang="en-US" sz="3600" dirty="0">
                <a:solidFill>
                  <a:srgbClr val="F2F2F2"/>
                </a:solidFill>
                <a:latin typeface="Josefin Sans Regular"/>
              </a:rPr>
              <a:t> </a:t>
            </a:r>
            <a:r>
              <a:rPr lang="en-US" sz="3600" dirty="0" err="1">
                <a:solidFill>
                  <a:srgbClr val="F2F2F2"/>
                </a:solidFill>
                <a:latin typeface="Josefin Sans Regular"/>
              </a:rPr>
              <a:t>phân</a:t>
            </a:r>
            <a:r>
              <a:rPr lang="en-US" sz="3600" dirty="0">
                <a:solidFill>
                  <a:srgbClr val="F2F2F2"/>
                </a:solidFill>
                <a:latin typeface="Josefin Sans Regular"/>
              </a:rPr>
              <a:t> </a:t>
            </a:r>
            <a:r>
              <a:rPr lang="en-US" sz="3600" dirty="0" err="1">
                <a:solidFill>
                  <a:srgbClr val="F2F2F2"/>
                </a:solidFill>
                <a:latin typeface="Josefin Sans Regular"/>
              </a:rPr>
              <a:t>theo</a:t>
            </a:r>
            <a:r>
              <a:rPr lang="en-US" sz="3600" dirty="0">
                <a:solidFill>
                  <a:srgbClr val="F2F2F2"/>
                </a:solidFill>
                <a:latin typeface="Josefin Sans Regular"/>
              </a:rPr>
              <a:t> </a:t>
            </a:r>
            <a:r>
              <a:rPr lang="en-US" sz="3600" dirty="0" err="1">
                <a:solidFill>
                  <a:srgbClr val="F2F2F2"/>
                </a:solidFill>
                <a:latin typeface="Josefin Sans Regular"/>
              </a:rPr>
              <a:t>tiêu</a:t>
            </a:r>
            <a:r>
              <a:rPr lang="en-US" sz="3600" dirty="0">
                <a:solidFill>
                  <a:srgbClr val="F2F2F2"/>
                </a:solidFill>
                <a:latin typeface="Josefin Sans Regular"/>
              </a:rPr>
              <a:t> </a:t>
            </a:r>
            <a:r>
              <a:rPr lang="en-US" sz="3600" dirty="0" err="1">
                <a:solidFill>
                  <a:srgbClr val="F2F2F2"/>
                </a:solidFill>
                <a:latin typeface="Josefin Sans Regular"/>
              </a:rPr>
              <a:t>thức</a:t>
            </a:r>
            <a:r>
              <a:rPr lang="en-US" sz="3600" dirty="0">
                <a:solidFill>
                  <a:srgbClr val="F2F2F2"/>
                </a:solidFill>
                <a:latin typeface="Josefin Sans Regular"/>
              </a:rPr>
              <a:t> </a:t>
            </a:r>
            <a:r>
              <a:rPr lang="en-US" sz="3600" dirty="0" err="1">
                <a:solidFill>
                  <a:srgbClr val="F2F2F2"/>
                </a:solidFill>
                <a:latin typeface="Josefin Sans Regular"/>
              </a:rPr>
              <a:t>vùng</a:t>
            </a:r>
            <a:r>
              <a:rPr lang="en-US" sz="3600" dirty="0">
                <a:solidFill>
                  <a:srgbClr val="F2F2F2"/>
                </a:solidFill>
                <a:latin typeface="Josefin Sans Regular"/>
              </a:rPr>
              <a:t>, </a:t>
            </a:r>
            <a:r>
              <a:rPr lang="en-US" sz="3600" dirty="0" err="1">
                <a:solidFill>
                  <a:srgbClr val="F2F2F2"/>
                </a:solidFill>
                <a:latin typeface="Josefin Sans Regular"/>
              </a:rPr>
              <a:t>miền</a:t>
            </a:r>
            <a:r>
              <a:rPr lang="en-US" sz="3600" dirty="0">
                <a:solidFill>
                  <a:srgbClr val="F2F2F2"/>
                </a:solidFill>
                <a:latin typeface="Josefin Sans Regular"/>
              </a:rPr>
              <a:t>, </a:t>
            </a:r>
            <a:r>
              <a:rPr lang="en-US" sz="3600" dirty="0" err="1">
                <a:solidFill>
                  <a:srgbClr val="F2F2F2"/>
                </a:solidFill>
                <a:latin typeface="Josefin Sans Regular"/>
              </a:rPr>
              <a:t>khí</a:t>
            </a:r>
            <a:r>
              <a:rPr lang="en-US" sz="3600" dirty="0">
                <a:solidFill>
                  <a:srgbClr val="F2F2F2"/>
                </a:solidFill>
                <a:latin typeface="Josefin Sans Regular"/>
              </a:rPr>
              <a:t> </a:t>
            </a:r>
            <a:r>
              <a:rPr lang="en-US" sz="3600" dirty="0" err="1">
                <a:solidFill>
                  <a:srgbClr val="F2F2F2"/>
                </a:solidFill>
                <a:latin typeface="Josefin Sans Regular"/>
              </a:rPr>
              <a:t>hậu</a:t>
            </a:r>
            <a:r>
              <a:rPr lang="en-US" sz="3600" dirty="0">
                <a:solidFill>
                  <a:srgbClr val="F2F2F2"/>
                </a:solidFill>
                <a:latin typeface="Josefin Sans Regular"/>
              </a:rPr>
              <a:t>, </a:t>
            </a:r>
            <a:r>
              <a:rPr lang="en-US" sz="3600" dirty="0" err="1">
                <a:solidFill>
                  <a:srgbClr val="F2F2F2"/>
                </a:solidFill>
                <a:latin typeface="Josefin Sans Regular"/>
              </a:rPr>
              <a:t>hành</a:t>
            </a:r>
            <a:r>
              <a:rPr lang="en-US" sz="3600" dirty="0">
                <a:solidFill>
                  <a:srgbClr val="F2F2F2"/>
                </a:solidFill>
                <a:latin typeface="Josefin Sans Regular"/>
              </a:rPr>
              <a:t> </a:t>
            </a:r>
            <a:r>
              <a:rPr lang="en-US" sz="3600" dirty="0" err="1">
                <a:solidFill>
                  <a:srgbClr val="F2F2F2"/>
                </a:solidFill>
                <a:latin typeface="Josefin Sans Regular"/>
              </a:rPr>
              <a:t>chính</a:t>
            </a:r>
            <a:r>
              <a:rPr lang="en-US" sz="3600" dirty="0">
                <a:solidFill>
                  <a:srgbClr val="F2F2F2"/>
                </a:solidFill>
                <a:latin typeface="Josefin Sans Regular"/>
              </a:rPr>
              <a:t>... </a:t>
            </a:r>
            <a:r>
              <a:rPr lang="en-US" sz="3600" dirty="0" err="1">
                <a:solidFill>
                  <a:srgbClr val="F2F2F2"/>
                </a:solidFill>
                <a:latin typeface="Josefin Sans Regular"/>
              </a:rPr>
              <a:t>thường</a:t>
            </a:r>
            <a:r>
              <a:rPr lang="en-US" sz="3600" dirty="0">
                <a:solidFill>
                  <a:srgbClr val="F2F2F2"/>
                </a:solidFill>
                <a:latin typeface="Josefin Sans Regular"/>
              </a:rPr>
              <a:t> </a:t>
            </a:r>
            <a:r>
              <a:rPr lang="en-US" sz="3600" dirty="0" err="1">
                <a:solidFill>
                  <a:srgbClr val="F2F2F2"/>
                </a:solidFill>
                <a:latin typeface="Josefin Sans Regular"/>
              </a:rPr>
              <a:t>khá</a:t>
            </a:r>
            <a:r>
              <a:rPr lang="en-US" sz="3600" dirty="0">
                <a:solidFill>
                  <a:srgbClr val="F2F2F2"/>
                </a:solidFill>
                <a:latin typeface="Josefin Sans Regular"/>
              </a:rPr>
              <a:t> </a:t>
            </a:r>
            <a:r>
              <a:rPr lang="en-US" sz="3600" dirty="0" err="1">
                <a:solidFill>
                  <a:srgbClr val="F2F2F2"/>
                </a:solidFill>
                <a:latin typeface="Josefin Sans Regular"/>
              </a:rPr>
              <a:t>rõ</a:t>
            </a:r>
            <a:r>
              <a:rPr lang="en-US" sz="3600" dirty="0">
                <a:solidFill>
                  <a:srgbClr val="F2F2F2"/>
                </a:solidFill>
                <a:latin typeface="Josefin Sans Regular"/>
              </a:rPr>
              <a:t> </a:t>
            </a:r>
            <a:r>
              <a:rPr lang="en-US" sz="3600" dirty="0" err="1">
                <a:solidFill>
                  <a:srgbClr val="F2F2F2"/>
                </a:solidFill>
                <a:latin typeface="Josefin Sans Regular"/>
              </a:rPr>
              <a:t>ràng</a:t>
            </a:r>
            <a:r>
              <a:rPr lang="en-US" sz="3600" dirty="0">
                <a:solidFill>
                  <a:srgbClr val="F2F2F2"/>
                </a:solidFill>
                <a:latin typeface="Josefin Sans Regular"/>
              </a:rPr>
              <a:t>.</a:t>
            </a:r>
          </a:p>
          <a:p>
            <a:pPr algn="ctr">
              <a:lnSpc>
                <a:spcPts val="4320"/>
              </a:lnSpc>
              <a:spcBef>
                <a:spcPct val="0"/>
              </a:spcBef>
            </a:pPr>
            <a:endParaRPr lang="en-US" sz="3600" dirty="0">
              <a:solidFill>
                <a:srgbClr val="F2F2F2"/>
              </a:solidFill>
              <a:latin typeface="Josefin Sans Regular"/>
            </a:endParaRPr>
          </a:p>
        </p:txBody>
      </p:sp>
      <p:sp>
        <p:nvSpPr>
          <p:cNvPr id="7" name="TextBox 7"/>
          <p:cNvSpPr txBox="1"/>
          <p:nvPr/>
        </p:nvSpPr>
        <p:spPr>
          <a:xfrm>
            <a:off x="645695" y="6345275"/>
            <a:ext cx="8086206" cy="2966085"/>
          </a:xfrm>
          <a:prstGeom prst="rect">
            <a:avLst/>
          </a:prstGeom>
        </p:spPr>
        <p:txBody>
          <a:bodyPr lIns="0" tIns="0" rIns="0" bIns="0" rtlCol="0" anchor="t">
            <a:spAutoFit/>
          </a:bodyPr>
          <a:lstStyle/>
          <a:p>
            <a:pPr algn="just">
              <a:lnSpc>
                <a:spcPts val="4799"/>
              </a:lnSpc>
            </a:pPr>
            <a:r>
              <a:rPr lang="en-US" sz="3999" dirty="0" err="1">
                <a:solidFill>
                  <a:srgbClr val="F2F2F2"/>
                </a:solidFill>
                <a:latin typeface="Josefin Sans Regular"/>
              </a:rPr>
              <a:t>Hữu</a:t>
            </a:r>
            <a:r>
              <a:rPr lang="en-US" sz="3999" dirty="0">
                <a:solidFill>
                  <a:srgbClr val="F2F2F2"/>
                </a:solidFill>
                <a:latin typeface="Josefin Sans Regular"/>
              </a:rPr>
              <a:t> </a:t>
            </a:r>
            <a:r>
              <a:rPr lang="en-US" sz="3999" dirty="0" err="1">
                <a:solidFill>
                  <a:srgbClr val="F2F2F2"/>
                </a:solidFill>
                <a:latin typeface="Josefin Sans Regular"/>
              </a:rPr>
              <a:t>ích</a:t>
            </a:r>
            <a:r>
              <a:rPr lang="en-US" sz="3999" dirty="0">
                <a:solidFill>
                  <a:srgbClr val="F2F2F2"/>
                </a:solidFill>
                <a:latin typeface="Josefin Sans Regular"/>
              </a:rPr>
              <a:t>: </a:t>
            </a:r>
          </a:p>
          <a:p>
            <a:pPr>
              <a:lnSpc>
                <a:spcPts val="4799"/>
              </a:lnSpc>
            </a:pPr>
            <a:r>
              <a:rPr lang="en-US" sz="4299" dirty="0">
                <a:solidFill>
                  <a:srgbClr val="FFBD59"/>
                </a:solidFill>
                <a:latin typeface="Josefin Sans Regular"/>
              </a:rPr>
              <a:t>- </a:t>
            </a:r>
            <a:r>
              <a:rPr lang="en-US" sz="3999" dirty="0" err="1">
                <a:solidFill>
                  <a:srgbClr val="FFBD59"/>
                </a:solidFill>
                <a:latin typeface="Josefin Sans Regular"/>
              </a:rPr>
              <a:t>Nắm</a:t>
            </a:r>
            <a:r>
              <a:rPr lang="en-US" sz="3999" dirty="0">
                <a:solidFill>
                  <a:srgbClr val="FFBD59"/>
                </a:solidFill>
                <a:latin typeface="Josefin Sans Regular"/>
              </a:rPr>
              <a:t> </a:t>
            </a:r>
            <a:r>
              <a:rPr lang="en-US" sz="3999" dirty="0" err="1">
                <a:solidFill>
                  <a:srgbClr val="FFBD59"/>
                </a:solidFill>
                <a:latin typeface="Josefin Sans Regular"/>
              </a:rPr>
              <a:t>bắt</a:t>
            </a:r>
            <a:r>
              <a:rPr lang="en-US" sz="3999" dirty="0">
                <a:solidFill>
                  <a:srgbClr val="FFBD59"/>
                </a:solidFill>
                <a:latin typeface="Josefin Sans Regular"/>
              </a:rPr>
              <a:t> </a:t>
            </a:r>
            <a:r>
              <a:rPr lang="en-US" sz="3999" dirty="0" err="1">
                <a:solidFill>
                  <a:srgbClr val="FFBD59"/>
                </a:solidFill>
                <a:latin typeface="Josefin Sans Regular"/>
              </a:rPr>
              <a:t>những</a:t>
            </a:r>
            <a:r>
              <a:rPr lang="en-US" sz="3999" dirty="0">
                <a:solidFill>
                  <a:srgbClr val="FFBD59"/>
                </a:solidFill>
                <a:latin typeface="Josefin Sans Regular"/>
              </a:rPr>
              <a:t> </a:t>
            </a:r>
            <a:r>
              <a:rPr lang="en-US" sz="3999" dirty="0" err="1">
                <a:solidFill>
                  <a:srgbClr val="FFBD59"/>
                </a:solidFill>
                <a:latin typeface="Josefin Sans Regular"/>
              </a:rPr>
              <a:t>đặc</a:t>
            </a:r>
            <a:r>
              <a:rPr lang="en-US" sz="3999" dirty="0">
                <a:solidFill>
                  <a:srgbClr val="FFBD59"/>
                </a:solidFill>
                <a:latin typeface="Josefin Sans Regular"/>
              </a:rPr>
              <a:t> </a:t>
            </a:r>
            <a:r>
              <a:rPr lang="en-US" sz="3999" dirty="0" err="1">
                <a:solidFill>
                  <a:srgbClr val="FFBD59"/>
                </a:solidFill>
                <a:latin typeface="Josefin Sans Regular"/>
              </a:rPr>
              <a:t>điểm</a:t>
            </a:r>
            <a:r>
              <a:rPr lang="en-US" sz="3999" dirty="0">
                <a:solidFill>
                  <a:srgbClr val="FFBD59"/>
                </a:solidFill>
                <a:latin typeface="Josefin Sans Regular"/>
              </a:rPr>
              <a:t> </a:t>
            </a:r>
            <a:r>
              <a:rPr lang="en-US" sz="3999" dirty="0" err="1">
                <a:solidFill>
                  <a:srgbClr val="FFBD59"/>
                </a:solidFill>
                <a:latin typeface="Josefin Sans Regular"/>
              </a:rPr>
              <a:t>của</a:t>
            </a:r>
            <a:r>
              <a:rPr lang="en-US" sz="3999" dirty="0">
                <a:solidFill>
                  <a:srgbClr val="FFBD59"/>
                </a:solidFill>
                <a:latin typeface="Josefin Sans Regular"/>
              </a:rPr>
              <a:t> </a:t>
            </a:r>
            <a:r>
              <a:rPr lang="en-US" sz="3999" dirty="0" err="1">
                <a:solidFill>
                  <a:srgbClr val="FFBD59"/>
                </a:solidFill>
                <a:latin typeface="Josefin Sans Regular"/>
              </a:rPr>
              <a:t>khách</a:t>
            </a:r>
            <a:r>
              <a:rPr lang="en-US" sz="3999" dirty="0">
                <a:solidFill>
                  <a:srgbClr val="FFBD59"/>
                </a:solidFill>
                <a:latin typeface="Josefin Sans Regular"/>
              </a:rPr>
              <a:t> </a:t>
            </a:r>
            <a:r>
              <a:rPr lang="en-US" sz="3999" dirty="0" err="1">
                <a:solidFill>
                  <a:srgbClr val="FFBD59"/>
                </a:solidFill>
                <a:latin typeface="Josefin Sans Regular"/>
              </a:rPr>
              <a:t>hàng</a:t>
            </a:r>
            <a:endParaRPr lang="en-US" sz="3999" dirty="0">
              <a:solidFill>
                <a:srgbClr val="FFBD59"/>
              </a:solidFill>
              <a:latin typeface="Josefin Sans Regular"/>
            </a:endParaRPr>
          </a:p>
          <a:p>
            <a:pPr>
              <a:lnSpc>
                <a:spcPts val="4440"/>
              </a:lnSpc>
              <a:spcBef>
                <a:spcPct val="0"/>
              </a:spcBef>
            </a:pPr>
            <a:r>
              <a:rPr lang="en-US" sz="3700" dirty="0">
                <a:solidFill>
                  <a:srgbClr val="FFBD59"/>
                </a:solidFill>
                <a:latin typeface="Josefin Sans Regular"/>
              </a:rPr>
              <a:t>- </a:t>
            </a:r>
            <a:r>
              <a:rPr lang="en-US" sz="3700" dirty="0" err="1">
                <a:solidFill>
                  <a:srgbClr val="FFBD59"/>
                </a:solidFill>
                <a:latin typeface="Josefin Sans Regular"/>
              </a:rPr>
              <a:t>Việc</a:t>
            </a:r>
            <a:r>
              <a:rPr lang="en-US" sz="3700" dirty="0">
                <a:solidFill>
                  <a:srgbClr val="FFBD59"/>
                </a:solidFill>
                <a:latin typeface="Josefin Sans Regular"/>
              </a:rPr>
              <a:t> </a:t>
            </a:r>
            <a:r>
              <a:rPr lang="en-US" sz="3700" dirty="0" err="1">
                <a:solidFill>
                  <a:srgbClr val="FFBD59"/>
                </a:solidFill>
                <a:latin typeface="Josefin Sans Regular"/>
              </a:rPr>
              <a:t>quản</a:t>
            </a:r>
            <a:r>
              <a:rPr lang="en-US" sz="3700" dirty="0">
                <a:solidFill>
                  <a:srgbClr val="FFBD59"/>
                </a:solidFill>
                <a:latin typeface="Josefin Sans Regular"/>
              </a:rPr>
              <a:t> </a:t>
            </a:r>
            <a:r>
              <a:rPr lang="en-US" sz="3700" dirty="0" err="1">
                <a:solidFill>
                  <a:srgbClr val="FFBD59"/>
                </a:solidFill>
                <a:latin typeface="Josefin Sans Regular"/>
              </a:rPr>
              <a:t>lý</a:t>
            </a:r>
            <a:r>
              <a:rPr lang="en-US" sz="3700" dirty="0">
                <a:solidFill>
                  <a:srgbClr val="FFBD59"/>
                </a:solidFill>
                <a:latin typeface="Josefin Sans Regular"/>
              </a:rPr>
              <a:t> </a:t>
            </a:r>
            <a:r>
              <a:rPr lang="en-US" sz="3700" dirty="0" err="1">
                <a:solidFill>
                  <a:srgbClr val="FFBD59"/>
                </a:solidFill>
                <a:latin typeface="Josefin Sans Regular"/>
              </a:rPr>
              <a:t>hoạt</a:t>
            </a:r>
            <a:r>
              <a:rPr lang="en-US" sz="3700" dirty="0">
                <a:solidFill>
                  <a:srgbClr val="FFBD59"/>
                </a:solidFill>
                <a:latin typeface="Josefin Sans Regular"/>
              </a:rPr>
              <a:t> </a:t>
            </a:r>
            <a:r>
              <a:rPr lang="en-US" sz="3700" dirty="0" err="1">
                <a:solidFill>
                  <a:srgbClr val="FFBD59"/>
                </a:solidFill>
                <a:latin typeface="Josefin Sans Regular"/>
              </a:rPr>
              <a:t>động</a:t>
            </a:r>
            <a:r>
              <a:rPr lang="en-US" sz="3700" dirty="0">
                <a:solidFill>
                  <a:srgbClr val="FFBD59"/>
                </a:solidFill>
                <a:latin typeface="Josefin Sans Regular"/>
              </a:rPr>
              <a:t> marketing </a:t>
            </a:r>
            <a:r>
              <a:rPr lang="en-US" sz="3700" dirty="0" err="1">
                <a:solidFill>
                  <a:srgbClr val="FFBD59"/>
                </a:solidFill>
                <a:latin typeface="Josefin Sans Regular"/>
              </a:rPr>
              <a:t>theo</a:t>
            </a:r>
            <a:r>
              <a:rPr lang="en-US" sz="3700" dirty="0">
                <a:solidFill>
                  <a:srgbClr val="FFBD59"/>
                </a:solidFill>
                <a:latin typeface="Josefin Sans Regular"/>
              </a:rPr>
              <a:t> </a:t>
            </a:r>
            <a:r>
              <a:rPr lang="en-US" sz="3700" dirty="0" err="1">
                <a:solidFill>
                  <a:srgbClr val="FFBD59"/>
                </a:solidFill>
                <a:latin typeface="Josefin Sans Regular"/>
              </a:rPr>
              <a:t>khu</a:t>
            </a:r>
            <a:r>
              <a:rPr lang="en-US" sz="3700" dirty="0">
                <a:solidFill>
                  <a:srgbClr val="FFBD59"/>
                </a:solidFill>
                <a:latin typeface="Josefin Sans Regular"/>
              </a:rPr>
              <a:t> </a:t>
            </a:r>
            <a:r>
              <a:rPr lang="en-US" sz="3700" dirty="0" err="1">
                <a:solidFill>
                  <a:srgbClr val="FFBD59"/>
                </a:solidFill>
                <a:latin typeface="Josefin Sans Regular"/>
              </a:rPr>
              <a:t>vực</a:t>
            </a:r>
            <a:r>
              <a:rPr lang="en-US" sz="3700" dirty="0">
                <a:solidFill>
                  <a:srgbClr val="FFBD59"/>
                </a:solidFill>
                <a:latin typeface="Josefin Sans Regular"/>
              </a:rPr>
              <a:t>.</a:t>
            </a:r>
          </a:p>
        </p:txBody>
      </p:sp>
      <p:sp>
        <p:nvSpPr>
          <p:cNvPr id="8" name="TextBox 8"/>
          <p:cNvSpPr txBox="1"/>
          <p:nvPr/>
        </p:nvSpPr>
        <p:spPr>
          <a:xfrm>
            <a:off x="9769801" y="6345275"/>
            <a:ext cx="8388545" cy="2447925"/>
          </a:xfrm>
          <a:prstGeom prst="rect">
            <a:avLst/>
          </a:prstGeom>
        </p:spPr>
        <p:txBody>
          <a:bodyPr lIns="0" tIns="0" rIns="0" bIns="0" rtlCol="0" anchor="t">
            <a:spAutoFit/>
          </a:bodyPr>
          <a:lstStyle/>
          <a:p>
            <a:pPr algn="just">
              <a:lnSpc>
                <a:spcPts val="4799"/>
              </a:lnSpc>
            </a:pPr>
            <a:r>
              <a:rPr lang="en-US" sz="3999">
                <a:solidFill>
                  <a:srgbClr val="F2F2F2"/>
                </a:solidFill>
                <a:latin typeface="Josefin Sans Regular"/>
              </a:rPr>
              <a:t>Phương trâm: </a:t>
            </a:r>
            <a:r>
              <a:rPr lang="en-US" sz="3999">
                <a:solidFill>
                  <a:srgbClr val="FFBD59"/>
                </a:solidFill>
                <a:latin typeface="Josefin Sans Regular"/>
              </a:rPr>
              <a:t>"Chậm mà chắc"</a:t>
            </a:r>
          </a:p>
          <a:p>
            <a:pPr algn="just">
              <a:lnSpc>
                <a:spcPts val="4799"/>
              </a:lnSpc>
            </a:pPr>
            <a:r>
              <a:rPr lang="en-US" sz="3999">
                <a:solidFill>
                  <a:srgbClr val="F2F2F2"/>
                </a:solidFill>
                <a:latin typeface="Josefin Sans Regular"/>
              </a:rPr>
              <a:t> &gt;&gt;  Trước tiên: </a:t>
            </a:r>
            <a:r>
              <a:rPr lang="en-US" sz="3999">
                <a:solidFill>
                  <a:srgbClr val="FFBD59"/>
                </a:solidFill>
                <a:latin typeface="Josefin Sans Regular"/>
              </a:rPr>
              <a:t>Hà Nội &amp; Tp. HCM</a:t>
            </a:r>
          </a:p>
          <a:p>
            <a:pPr>
              <a:lnSpc>
                <a:spcPts val="4799"/>
              </a:lnSpc>
              <a:spcBef>
                <a:spcPct val="0"/>
              </a:spcBef>
            </a:pPr>
            <a:r>
              <a:rPr lang="en-US" sz="3999">
                <a:solidFill>
                  <a:srgbClr val="F2F2F2"/>
                </a:solidFill>
                <a:latin typeface="Josefin Sans Regular"/>
              </a:rPr>
              <a:t> &gt;&gt;  Tiếp đến:  </a:t>
            </a:r>
            <a:r>
              <a:rPr lang="en-US" sz="3999">
                <a:solidFill>
                  <a:srgbClr val="FFBD59"/>
                </a:solidFill>
                <a:latin typeface="Josefin Sans Regular"/>
              </a:rPr>
              <a:t>Từng quận - "Món ngon quận mình"</a:t>
            </a:r>
          </a:p>
        </p:txBody>
      </p:sp>
    </p:spTree>
  </p:cSld>
  <p:clrMapOvr>
    <a:masterClrMapping/>
  </p:clrMapOvr>
  <p:transition spd="med">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TextBox 2"/>
          <p:cNvSpPr txBox="1"/>
          <p:nvPr/>
        </p:nvSpPr>
        <p:spPr>
          <a:xfrm>
            <a:off x="3641912" y="1590703"/>
            <a:ext cx="11004176" cy="1838325"/>
          </a:xfrm>
          <a:prstGeom prst="rect">
            <a:avLst/>
          </a:prstGeom>
        </p:spPr>
        <p:txBody>
          <a:bodyPr lIns="0" tIns="0" rIns="0" bIns="0" rtlCol="0" anchor="t">
            <a:spAutoFit/>
          </a:bodyPr>
          <a:lstStyle/>
          <a:p>
            <a:pPr algn="ctr">
              <a:lnSpc>
                <a:spcPts val="4799"/>
              </a:lnSpc>
              <a:spcBef>
                <a:spcPct val="0"/>
              </a:spcBef>
            </a:pPr>
            <a:r>
              <a:rPr lang="en-US" sz="3999" dirty="0">
                <a:solidFill>
                  <a:srgbClr val="FFFFFF"/>
                </a:solidFill>
                <a:latin typeface="Josefin Sans Regular Bold"/>
              </a:rPr>
              <a:t>--&gt;</a:t>
            </a:r>
            <a:r>
              <a:rPr lang="en-US" sz="3999" dirty="0">
                <a:solidFill>
                  <a:srgbClr val="FFFFFF"/>
                </a:solidFill>
                <a:latin typeface="Josefin Sans Regular"/>
              </a:rPr>
              <a:t> </a:t>
            </a:r>
            <a:r>
              <a:rPr lang="en-US" sz="3999" dirty="0" err="1">
                <a:solidFill>
                  <a:srgbClr val="FFFFFF"/>
                </a:solidFill>
                <a:latin typeface="Josefin Sans Regular"/>
              </a:rPr>
              <a:t>Chủ</a:t>
            </a:r>
            <a:r>
              <a:rPr lang="en-US" sz="3999" dirty="0">
                <a:solidFill>
                  <a:srgbClr val="FFFFFF"/>
                </a:solidFill>
                <a:latin typeface="Josefin Sans Regular"/>
              </a:rPr>
              <a:t> </a:t>
            </a:r>
            <a:r>
              <a:rPr lang="en-US" sz="3999" dirty="0" err="1">
                <a:solidFill>
                  <a:srgbClr val="FFFFFF"/>
                </a:solidFill>
                <a:latin typeface="Josefin Sans Regular"/>
              </a:rPr>
              <a:t>động</a:t>
            </a:r>
            <a:r>
              <a:rPr lang="en-US" sz="3999" dirty="0">
                <a:solidFill>
                  <a:srgbClr val="FFFFFF"/>
                </a:solidFill>
                <a:latin typeface="Josefin Sans Regular"/>
              </a:rPr>
              <a:t> </a:t>
            </a:r>
            <a:r>
              <a:rPr lang="en-US" sz="3999" dirty="0" err="1">
                <a:solidFill>
                  <a:srgbClr val="FFFFFF"/>
                </a:solidFill>
                <a:latin typeface="Josefin Sans Regular"/>
              </a:rPr>
              <a:t>kết</a:t>
            </a:r>
            <a:r>
              <a:rPr lang="en-US" sz="3999" dirty="0">
                <a:solidFill>
                  <a:srgbClr val="FFFFFF"/>
                </a:solidFill>
                <a:latin typeface="Josefin Sans Regular"/>
              </a:rPr>
              <a:t> </a:t>
            </a:r>
            <a:r>
              <a:rPr lang="en-US" sz="3999" dirty="0" err="1">
                <a:solidFill>
                  <a:srgbClr val="FFFFFF"/>
                </a:solidFill>
                <a:latin typeface="Josefin Sans Regular"/>
              </a:rPr>
              <a:t>nối</a:t>
            </a:r>
            <a:r>
              <a:rPr lang="en-US" sz="3999" dirty="0">
                <a:solidFill>
                  <a:srgbClr val="FFFFFF"/>
                </a:solidFill>
                <a:latin typeface="Josefin Sans Regular"/>
              </a:rPr>
              <a:t> </a:t>
            </a:r>
            <a:r>
              <a:rPr lang="en-US" sz="3999" dirty="0" err="1">
                <a:solidFill>
                  <a:srgbClr val="FFFFFF"/>
                </a:solidFill>
                <a:latin typeface="Josefin Sans Regular"/>
              </a:rPr>
              <a:t>với</a:t>
            </a:r>
            <a:r>
              <a:rPr lang="en-US" sz="3999" dirty="0">
                <a:solidFill>
                  <a:srgbClr val="FFFFFF"/>
                </a:solidFill>
                <a:latin typeface="Josefin Sans Regular"/>
              </a:rPr>
              <a:t> </a:t>
            </a:r>
            <a:r>
              <a:rPr lang="en-US" sz="3999" dirty="0" err="1">
                <a:solidFill>
                  <a:srgbClr val="FFFFFF"/>
                </a:solidFill>
                <a:latin typeface="Josefin Sans Regular"/>
              </a:rPr>
              <a:t>khách</a:t>
            </a:r>
            <a:r>
              <a:rPr lang="en-US" sz="3999" dirty="0">
                <a:solidFill>
                  <a:srgbClr val="FFFFFF"/>
                </a:solidFill>
                <a:latin typeface="Josefin Sans Regular"/>
              </a:rPr>
              <a:t> </a:t>
            </a:r>
            <a:r>
              <a:rPr lang="en-US" sz="3999" dirty="0" err="1">
                <a:solidFill>
                  <a:srgbClr val="FFFFFF"/>
                </a:solidFill>
                <a:latin typeface="Josefin Sans Regular"/>
              </a:rPr>
              <a:t>hàng</a:t>
            </a:r>
            <a:r>
              <a:rPr lang="en-US" sz="3999" dirty="0">
                <a:solidFill>
                  <a:srgbClr val="FFFFFF"/>
                </a:solidFill>
                <a:latin typeface="Josefin Sans Regular"/>
              </a:rPr>
              <a:t> </a:t>
            </a:r>
            <a:r>
              <a:rPr lang="en-US" sz="3999" dirty="0" err="1">
                <a:solidFill>
                  <a:srgbClr val="FFFFFF"/>
                </a:solidFill>
                <a:latin typeface="Josefin Sans Regular"/>
              </a:rPr>
              <a:t>và</a:t>
            </a:r>
            <a:r>
              <a:rPr lang="en-US" sz="3999" dirty="0">
                <a:solidFill>
                  <a:srgbClr val="FFFFFF"/>
                </a:solidFill>
                <a:latin typeface="Josefin Sans Regular"/>
              </a:rPr>
              <a:t> </a:t>
            </a:r>
            <a:r>
              <a:rPr lang="en-US" sz="3999" dirty="0" err="1">
                <a:solidFill>
                  <a:srgbClr val="FFFFFF"/>
                </a:solidFill>
                <a:latin typeface="Josefin Sans Regular"/>
              </a:rPr>
              <a:t>chủ</a:t>
            </a:r>
            <a:r>
              <a:rPr lang="en-US" sz="3999" dirty="0">
                <a:solidFill>
                  <a:srgbClr val="FFFFFF"/>
                </a:solidFill>
                <a:latin typeface="Josefin Sans Regular"/>
              </a:rPr>
              <a:t> </a:t>
            </a:r>
            <a:r>
              <a:rPr lang="en-US" sz="3999" dirty="0" err="1">
                <a:solidFill>
                  <a:srgbClr val="FFFFFF"/>
                </a:solidFill>
                <a:latin typeface="Josefin Sans Regular"/>
              </a:rPr>
              <a:t>quán</a:t>
            </a:r>
            <a:r>
              <a:rPr lang="en-US" sz="3999" dirty="0">
                <a:solidFill>
                  <a:srgbClr val="FFFFFF"/>
                </a:solidFill>
                <a:latin typeface="Josefin Sans Regular"/>
              </a:rPr>
              <a:t> </a:t>
            </a:r>
            <a:r>
              <a:rPr lang="en-US" sz="3999" dirty="0" err="1">
                <a:solidFill>
                  <a:srgbClr val="FFFFFF"/>
                </a:solidFill>
                <a:latin typeface="Josefin Sans Regular"/>
              </a:rPr>
              <a:t>trong</a:t>
            </a:r>
            <a:r>
              <a:rPr lang="en-US" sz="3999" dirty="0">
                <a:solidFill>
                  <a:srgbClr val="FFFFFF"/>
                </a:solidFill>
                <a:latin typeface="Josefin Sans Regular"/>
              </a:rPr>
              <a:t> </a:t>
            </a:r>
            <a:r>
              <a:rPr lang="en-US" sz="3999" dirty="0" err="1">
                <a:solidFill>
                  <a:srgbClr val="FFFFFF"/>
                </a:solidFill>
                <a:latin typeface="Josefin Sans Regular"/>
              </a:rPr>
              <a:t>bán</a:t>
            </a:r>
            <a:r>
              <a:rPr lang="en-US" sz="3999" dirty="0">
                <a:solidFill>
                  <a:srgbClr val="FFFFFF"/>
                </a:solidFill>
                <a:latin typeface="Josefin Sans Regular"/>
              </a:rPr>
              <a:t> </a:t>
            </a:r>
            <a:r>
              <a:rPr lang="en-US" sz="3999" dirty="0" err="1">
                <a:solidFill>
                  <a:srgbClr val="FFFFFF"/>
                </a:solidFill>
                <a:latin typeface="Josefin Sans Regular"/>
              </a:rPr>
              <a:t>kính</a:t>
            </a:r>
            <a:r>
              <a:rPr lang="en-US" sz="3999" dirty="0">
                <a:solidFill>
                  <a:srgbClr val="FFFFFF"/>
                </a:solidFill>
                <a:latin typeface="Josefin Sans Regular"/>
              </a:rPr>
              <a:t> 3km </a:t>
            </a:r>
            <a:r>
              <a:rPr lang="en-US" sz="3999" dirty="0" err="1">
                <a:solidFill>
                  <a:srgbClr val="FFFFFF"/>
                </a:solidFill>
                <a:latin typeface="Josefin Sans Regular"/>
              </a:rPr>
              <a:t>mỗi</a:t>
            </a:r>
            <a:r>
              <a:rPr lang="en-US" sz="3999" dirty="0">
                <a:solidFill>
                  <a:srgbClr val="FFFFFF"/>
                </a:solidFill>
                <a:latin typeface="Josefin Sans Regular"/>
              </a:rPr>
              <a:t> </a:t>
            </a:r>
            <a:r>
              <a:rPr lang="en-US" sz="3999" dirty="0" err="1">
                <a:solidFill>
                  <a:srgbClr val="FFFFFF"/>
                </a:solidFill>
                <a:latin typeface="Josefin Sans Regular"/>
              </a:rPr>
              <a:t>địa</a:t>
            </a:r>
            <a:r>
              <a:rPr lang="en-US" sz="3999" dirty="0">
                <a:solidFill>
                  <a:srgbClr val="FFFFFF"/>
                </a:solidFill>
                <a:latin typeface="Josefin Sans Regular"/>
              </a:rPr>
              <a:t> </a:t>
            </a:r>
            <a:r>
              <a:rPr lang="en-US" sz="3999" dirty="0" err="1">
                <a:solidFill>
                  <a:srgbClr val="FFFFFF"/>
                </a:solidFill>
                <a:latin typeface="Josefin Sans Regular"/>
              </a:rPr>
              <a:t>phương</a:t>
            </a:r>
            <a:r>
              <a:rPr lang="en-US" sz="3999" dirty="0">
                <a:solidFill>
                  <a:srgbClr val="FFFFFF"/>
                </a:solidFill>
                <a:latin typeface="Josefin Sans Regular"/>
              </a:rPr>
              <a:t> </a:t>
            </a:r>
            <a:r>
              <a:rPr lang="en-US" sz="3999" dirty="0" err="1">
                <a:solidFill>
                  <a:srgbClr val="FFFFFF"/>
                </a:solidFill>
                <a:latin typeface="Josefin Sans Regular"/>
              </a:rPr>
              <a:t>để</a:t>
            </a:r>
            <a:r>
              <a:rPr lang="en-US" sz="3999" dirty="0">
                <a:solidFill>
                  <a:srgbClr val="FFFFFF"/>
                </a:solidFill>
                <a:latin typeface="Josefin Sans Regular"/>
              </a:rPr>
              <a:t> </a:t>
            </a:r>
            <a:r>
              <a:rPr lang="en-US" sz="3999" dirty="0" err="1">
                <a:solidFill>
                  <a:srgbClr val="FFFFFF"/>
                </a:solidFill>
                <a:latin typeface="Josefin Sans Regular"/>
              </a:rPr>
              <a:t>tạo</a:t>
            </a:r>
            <a:r>
              <a:rPr lang="en-US" sz="3999" dirty="0">
                <a:solidFill>
                  <a:srgbClr val="FFFFFF"/>
                </a:solidFill>
                <a:latin typeface="Josefin Sans Regular"/>
              </a:rPr>
              <a:t> ra </a:t>
            </a:r>
            <a:r>
              <a:rPr lang="en-US" sz="3999" dirty="0" err="1">
                <a:solidFill>
                  <a:srgbClr val="FFFFFF"/>
                </a:solidFill>
                <a:latin typeface="Josefin Sans Regular"/>
              </a:rPr>
              <a:t>đầu</a:t>
            </a:r>
            <a:r>
              <a:rPr lang="en-US" sz="3999" dirty="0">
                <a:solidFill>
                  <a:srgbClr val="FFFFFF"/>
                </a:solidFill>
                <a:latin typeface="Josefin Sans Regular"/>
              </a:rPr>
              <a:t> ra </a:t>
            </a:r>
            <a:r>
              <a:rPr lang="en-US" sz="3999" dirty="0" err="1">
                <a:solidFill>
                  <a:srgbClr val="FFFFFF"/>
                </a:solidFill>
                <a:latin typeface="Josefin Sans Regular"/>
              </a:rPr>
              <a:t>đầu</a:t>
            </a:r>
            <a:r>
              <a:rPr lang="en-US" sz="3999" dirty="0">
                <a:solidFill>
                  <a:srgbClr val="FFFFFF"/>
                </a:solidFill>
                <a:latin typeface="Josefin Sans Regular"/>
              </a:rPr>
              <a:t> </a:t>
            </a:r>
            <a:r>
              <a:rPr lang="en-US" sz="3999" dirty="0" err="1">
                <a:solidFill>
                  <a:srgbClr val="FFFFFF"/>
                </a:solidFill>
                <a:latin typeface="Josefin Sans Regular"/>
              </a:rPr>
              <a:t>vào</a:t>
            </a:r>
            <a:r>
              <a:rPr lang="en-US" sz="3999" dirty="0">
                <a:solidFill>
                  <a:srgbClr val="FFFFFF"/>
                </a:solidFill>
                <a:latin typeface="Josefin Sans Regular"/>
              </a:rPr>
              <a:t> , </a:t>
            </a:r>
            <a:r>
              <a:rPr lang="en-US" sz="3999" dirty="0" err="1">
                <a:solidFill>
                  <a:srgbClr val="FFFFFF"/>
                </a:solidFill>
                <a:latin typeface="Josefin Sans Regular"/>
              </a:rPr>
              <a:t>hoạt</a:t>
            </a:r>
            <a:r>
              <a:rPr lang="en-US" sz="3999" dirty="0">
                <a:solidFill>
                  <a:srgbClr val="FFFFFF"/>
                </a:solidFill>
                <a:latin typeface="Josefin Sans Regular"/>
              </a:rPr>
              <a:t> </a:t>
            </a:r>
            <a:r>
              <a:rPr lang="en-US" sz="3999" dirty="0" err="1">
                <a:solidFill>
                  <a:srgbClr val="FFFFFF"/>
                </a:solidFill>
                <a:latin typeface="Josefin Sans Regular"/>
              </a:rPr>
              <a:t>động</a:t>
            </a:r>
            <a:r>
              <a:rPr lang="en-US" sz="3999" dirty="0">
                <a:solidFill>
                  <a:srgbClr val="FFFFFF"/>
                </a:solidFill>
                <a:latin typeface="Josefin Sans Regular"/>
              </a:rPr>
              <a:t> </a:t>
            </a:r>
            <a:r>
              <a:rPr lang="en-US" sz="3999" dirty="0" err="1">
                <a:solidFill>
                  <a:srgbClr val="FFFFFF"/>
                </a:solidFill>
                <a:latin typeface="Josefin Sans Regular"/>
              </a:rPr>
              <a:t>chặt</a:t>
            </a:r>
            <a:r>
              <a:rPr lang="en-US" sz="3999" dirty="0">
                <a:solidFill>
                  <a:srgbClr val="FFFFFF"/>
                </a:solidFill>
                <a:latin typeface="Josefin Sans Regular"/>
              </a:rPr>
              <a:t> </a:t>
            </a:r>
            <a:r>
              <a:rPr lang="en-US" sz="3999" dirty="0" err="1">
                <a:solidFill>
                  <a:srgbClr val="FFFFFF"/>
                </a:solidFill>
                <a:latin typeface="Josefin Sans Regular"/>
              </a:rPr>
              <a:t>chẽ</a:t>
            </a:r>
            <a:r>
              <a:rPr lang="en-US" sz="3999" dirty="0">
                <a:solidFill>
                  <a:srgbClr val="FFFFFF"/>
                </a:solidFill>
                <a:latin typeface="Josefin Sans Regular"/>
              </a:rPr>
              <a:t>. </a:t>
            </a:r>
          </a:p>
        </p:txBody>
      </p:sp>
      <p:sp>
        <p:nvSpPr>
          <p:cNvPr id="3" name="TextBox 3"/>
          <p:cNvSpPr txBox="1"/>
          <p:nvPr/>
        </p:nvSpPr>
        <p:spPr>
          <a:xfrm>
            <a:off x="4074949" y="7477097"/>
            <a:ext cx="10583956" cy="1228725"/>
          </a:xfrm>
          <a:prstGeom prst="rect">
            <a:avLst/>
          </a:prstGeom>
        </p:spPr>
        <p:txBody>
          <a:bodyPr lIns="0" tIns="0" rIns="0" bIns="0" rtlCol="0" anchor="t">
            <a:spAutoFit/>
          </a:bodyPr>
          <a:lstStyle/>
          <a:p>
            <a:pPr>
              <a:lnSpc>
                <a:spcPts val="4799"/>
              </a:lnSpc>
              <a:spcBef>
                <a:spcPct val="0"/>
              </a:spcBef>
            </a:pPr>
            <a:r>
              <a:rPr lang="en-US" sz="3999">
                <a:solidFill>
                  <a:srgbClr val="FFFFFF"/>
                </a:solidFill>
                <a:latin typeface="Josefin Sans Regular Bold"/>
              </a:rPr>
              <a:t>--&gt;</a:t>
            </a:r>
            <a:r>
              <a:rPr lang="en-US" sz="3999">
                <a:solidFill>
                  <a:srgbClr val="FFFFFF"/>
                </a:solidFill>
                <a:latin typeface="Josefin Sans Regular"/>
              </a:rPr>
              <a:t> Mang lại lợi ích cho cả M-Food, khách hàng lẫn chủ quán.</a:t>
            </a:r>
          </a:p>
        </p:txBody>
      </p:sp>
      <p:sp>
        <p:nvSpPr>
          <p:cNvPr id="4" name="TextBox 4"/>
          <p:cNvSpPr txBox="1"/>
          <p:nvPr/>
        </p:nvSpPr>
        <p:spPr>
          <a:xfrm>
            <a:off x="4074949" y="4376972"/>
            <a:ext cx="10991360" cy="2356128"/>
          </a:xfrm>
          <a:prstGeom prst="rect">
            <a:avLst/>
          </a:prstGeom>
        </p:spPr>
        <p:txBody>
          <a:bodyPr lIns="0" tIns="0" rIns="0" bIns="0" rtlCol="0" anchor="t">
            <a:spAutoFit/>
          </a:bodyPr>
          <a:lstStyle/>
          <a:p>
            <a:pPr>
              <a:lnSpc>
                <a:spcPts val="4799"/>
              </a:lnSpc>
            </a:pPr>
            <a:r>
              <a:rPr lang="en-US" sz="3999" dirty="0">
                <a:solidFill>
                  <a:srgbClr val="FFFFFF"/>
                </a:solidFill>
                <a:latin typeface="Josefin Sans Regular"/>
              </a:rPr>
              <a:t>-</a:t>
            </a:r>
            <a:r>
              <a:rPr lang="en-US" sz="3999" dirty="0">
                <a:solidFill>
                  <a:srgbClr val="FFFFFF"/>
                </a:solidFill>
                <a:latin typeface="Josefin Sans Regular Bold"/>
              </a:rPr>
              <a:t>-&gt;</a:t>
            </a:r>
            <a:r>
              <a:rPr lang="en-US" sz="3999" dirty="0">
                <a:solidFill>
                  <a:srgbClr val="FFFFFF"/>
                </a:solidFill>
                <a:latin typeface="Josefin Sans Regular"/>
              </a:rPr>
              <a:t> Thu </a:t>
            </a:r>
            <a:r>
              <a:rPr lang="en-US" sz="3999" dirty="0" err="1">
                <a:solidFill>
                  <a:srgbClr val="FFFFFF"/>
                </a:solidFill>
                <a:latin typeface="Josefin Sans Regular"/>
              </a:rPr>
              <a:t>hẹp</a:t>
            </a:r>
            <a:r>
              <a:rPr lang="en-US" sz="3999" dirty="0">
                <a:solidFill>
                  <a:srgbClr val="FFFFFF"/>
                </a:solidFill>
                <a:latin typeface="Josefin Sans Regular"/>
              </a:rPr>
              <a:t> </a:t>
            </a:r>
            <a:r>
              <a:rPr lang="en-US" sz="3999" dirty="0" err="1">
                <a:solidFill>
                  <a:srgbClr val="FFFFFF"/>
                </a:solidFill>
                <a:latin typeface="Josefin Sans Regular"/>
              </a:rPr>
              <a:t>phạm</a:t>
            </a:r>
            <a:r>
              <a:rPr lang="en-US" sz="3999" dirty="0">
                <a:solidFill>
                  <a:srgbClr val="FFFFFF"/>
                </a:solidFill>
                <a:latin typeface="Josefin Sans Regular"/>
              </a:rPr>
              <a:t> vi </a:t>
            </a:r>
            <a:r>
              <a:rPr lang="en-US" sz="3999" dirty="0" err="1">
                <a:solidFill>
                  <a:srgbClr val="FFFFFF"/>
                </a:solidFill>
                <a:latin typeface="Josefin Sans Regular"/>
              </a:rPr>
              <a:t>tiếp</a:t>
            </a:r>
            <a:r>
              <a:rPr lang="en-US" sz="3999" dirty="0">
                <a:solidFill>
                  <a:srgbClr val="FFFFFF"/>
                </a:solidFill>
                <a:latin typeface="Josefin Sans Regular"/>
              </a:rPr>
              <a:t> </a:t>
            </a:r>
            <a:r>
              <a:rPr lang="en-US" sz="3999" dirty="0" err="1">
                <a:solidFill>
                  <a:srgbClr val="FFFFFF"/>
                </a:solidFill>
                <a:latin typeface="Josefin Sans Regular"/>
              </a:rPr>
              <a:t>cận</a:t>
            </a:r>
            <a:r>
              <a:rPr lang="en-US" sz="3999" dirty="0">
                <a:solidFill>
                  <a:srgbClr val="FFFFFF"/>
                </a:solidFill>
                <a:latin typeface="Josefin Sans Regular"/>
              </a:rPr>
              <a:t> </a:t>
            </a:r>
            <a:r>
              <a:rPr lang="en-US" sz="3999" dirty="0" err="1">
                <a:solidFill>
                  <a:srgbClr val="FFFFFF"/>
                </a:solidFill>
                <a:latin typeface="Josefin Sans Regular"/>
              </a:rPr>
              <a:t>nhưng</a:t>
            </a:r>
            <a:r>
              <a:rPr lang="en-US" sz="3999" dirty="0">
                <a:solidFill>
                  <a:srgbClr val="FFFFFF"/>
                </a:solidFill>
                <a:latin typeface="Josefin Sans Regular"/>
              </a:rPr>
              <a:t> </a:t>
            </a:r>
            <a:r>
              <a:rPr lang="en-US" sz="3999" dirty="0" err="1">
                <a:solidFill>
                  <a:srgbClr val="FFFFFF"/>
                </a:solidFill>
                <a:latin typeface="Josefin Sans Regular"/>
              </a:rPr>
              <a:t>sẽ</a:t>
            </a:r>
            <a:r>
              <a:rPr lang="en-US" sz="3999" dirty="0">
                <a:solidFill>
                  <a:srgbClr val="FFFFFF"/>
                </a:solidFill>
                <a:latin typeface="Josefin Sans Regular"/>
              </a:rPr>
              <a:t> </a:t>
            </a:r>
            <a:r>
              <a:rPr lang="en-US" sz="3999" dirty="0" err="1">
                <a:solidFill>
                  <a:srgbClr val="FFFFFF"/>
                </a:solidFill>
                <a:latin typeface="Josefin Sans Regular"/>
              </a:rPr>
              <a:t>có</a:t>
            </a:r>
            <a:r>
              <a:rPr lang="en-US" sz="3999" dirty="0">
                <a:solidFill>
                  <a:srgbClr val="FFFFFF"/>
                </a:solidFill>
                <a:latin typeface="Josefin Sans Regular"/>
              </a:rPr>
              <a:t> </a:t>
            </a:r>
            <a:r>
              <a:rPr lang="en-US" sz="3999" dirty="0" err="1">
                <a:solidFill>
                  <a:srgbClr val="FFFFFF"/>
                </a:solidFill>
                <a:latin typeface="Josefin Sans Regular"/>
              </a:rPr>
              <a:t>lợi</a:t>
            </a:r>
            <a:endParaRPr lang="en-US" sz="3999" dirty="0">
              <a:solidFill>
                <a:srgbClr val="FFFFFF"/>
              </a:solidFill>
              <a:latin typeface="Josefin Sans Regular"/>
            </a:endParaRPr>
          </a:p>
          <a:p>
            <a:pPr>
              <a:lnSpc>
                <a:spcPts val="4560"/>
              </a:lnSpc>
              <a:spcBef>
                <a:spcPct val="0"/>
              </a:spcBef>
            </a:pPr>
            <a:r>
              <a:rPr lang="en-US" sz="3800" dirty="0">
                <a:solidFill>
                  <a:srgbClr val="FFFFFF"/>
                </a:solidFill>
                <a:latin typeface="Josefin Sans Regular"/>
              </a:rPr>
              <a:t>   </a:t>
            </a:r>
            <a:r>
              <a:rPr lang="en-US" sz="3800" dirty="0">
                <a:solidFill>
                  <a:srgbClr val="FFBD59"/>
                </a:solidFill>
                <a:latin typeface="Josefin Sans Regular"/>
              </a:rPr>
              <a:t>1. </a:t>
            </a:r>
            <a:r>
              <a:rPr lang="en-US" sz="3800" dirty="0" err="1">
                <a:solidFill>
                  <a:srgbClr val="FFBD59"/>
                </a:solidFill>
                <a:latin typeface="Josefin Sans Regular"/>
              </a:rPr>
              <a:t>Thức</a:t>
            </a:r>
            <a:r>
              <a:rPr lang="en-US" sz="3800" dirty="0">
                <a:solidFill>
                  <a:srgbClr val="FFBD59"/>
                </a:solidFill>
                <a:latin typeface="Josefin Sans Regular"/>
              </a:rPr>
              <a:t> </a:t>
            </a:r>
            <a:r>
              <a:rPr lang="en-US" sz="3800" dirty="0" err="1">
                <a:solidFill>
                  <a:srgbClr val="FFBD59"/>
                </a:solidFill>
                <a:latin typeface="Josefin Sans Regular"/>
              </a:rPr>
              <a:t>ăn</a:t>
            </a:r>
            <a:r>
              <a:rPr lang="en-US" sz="3800" dirty="0">
                <a:solidFill>
                  <a:srgbClr val="FFBD59"/>
                </a:solidFill>
                <a:latin typeface="Josefin Sans Regular"/>
              </a:rPr>
              <a:t> </a:t>
            </a:r>
            <a:r>
              <a:rPr lang="en-US" sz="3800" dirty="0" err="1">
                <a:solidFill>
                  <a:srgbClr val="FFBD59"/>
                </a:solidFill>
                <a:latin typeface="Josefin Sans Regular"/>
              </a:rPr>
              <a:t>luôn</a:t>
            </a:r>
            <a:r>
              <a:rPr lang="en-US" sz="3800" dirty="0">
                <a:solidFill>
                  <a:srgbClr val="FFBD59"/>
                </a:solidFill>
                <a:latin typeface="Josefin Sans Regular"/>
              </a:rPr>
              <a:t> </a:t>
            </a:r>
            <a:r>
              <a:rPr lang="en-US" sz="3800" dirty="0" err="1">
                <a:solidFill>
                  <a:srgbClr val="FFBD59"/>
                </a:solidFill>
                <a:latin typeface="Josefin Sans Regular"/>
              </a:rPr>
              <a:t>tươi</a:t>
            </a:r>
            <a:r>
              <a:rPr lang="en-US" sz="3800" dirty="0">
                <a:solidFill>
                  <a:srgbClr val="FFBD59"/>
                </a:solidFill>
                <a:latin typeface="Josefin Sans Regular"/>
              </a:rPr>
              <a:t> </a:t>
            </a:r>
            <a:r>
              <a:rPr lang="en-US" sz="3800" dirty="0" err="1">
                <a:solidFill>
                  <a:srgbClr val="FFBD59"/>
                </a:solidFill>
                <a:latin typeface="Josefin Sans Regular"/>
              </a:rPr>
              <a:t>ngon</a:t>
            </a:r>
            <a:r>
              <a:rPr lang="en-US" sz="3800" dirty="0">
                <a:solidFill>
                  <a:srgbClr val="FFBD59"/>
                </a:solidFill>
                <a:latin typeface="Josefin Sans Regular"/>
              </a:rPr>
              <a:t>, </a:t>
            </a:r>
            <a:r>
              <a:rPr lang="en-US" sz="3800" dirty="0" err="1">
                <a:solidFill>
                  <a:srgbClr val="FFBD59"/>
                </a:solidFill>
                <a:latin typeface="Josefin Sans Regular"/>
              </a:rPr>
              <a:t>nóng</a:t>
            </a:r>
            <a:r>
              <a:rPr lang="en-US" sz="3800" dirty="0">
                <a:solidFill>
                  <a:srgbClr val="FFBD59"/>
                </a:solidFill>
                <a:latin typeface="Josefin Sans Regular"/>
              </a:rPr>
              <a:t> </a:t>
            </a:r>
            <a:r>
              <a:rPr lang="en-US" sz="3800" dirty="0" err="1">
                <a:solidFill>
                  <a:srgbClr val="FFBD59"/>
                </a:solidFill>
                <a:latin typeface="Josefin Sans Regular"/>
              </a:rPr>
              <a:t>giòn</a:t>
            </a:r>
            <a:endParaRPr lang="en-US" sz="3800" dirty="0">
              <a:solidFill>
                <a:srgbClr val="FFBD59"/>
              </a:solidFill>
              <a:latin typeface="Josefin Sans Regular"/>
            </a:endParaRPr>
          </a:p>
          <a:p>
            <a:pPr>
              <a:lnSpc>
                <a:spcPts val="4560"/>
              </a:lnSpc>
              <a:spcBef>
                <a:spcPct val="0"/>
              </a:spcBef>
            </a:pPr>
            <a:r>
              <a:rPr lang="en-US" sz="3800" dirty="0">
                <a:solidFill>
                  <a:srgbClr val="FFBD59"/>
                </a:solidFill>
                <a:latin typeface="Josefin Sans Regular"/>
              </a:rPr>
              <a:t>   2. </a:t>
            </a:r>
            <a:r>
              <a:rPr lang="en-US" sz="3800" dirty="0" err="1">
                <a:solidFill>
                  <a:srgbClr val="FFBD59"/>
                </a:solidFill>
                <a:latin typeface="Josefin Sans Regular"/>
              </a:rPr>
              <a:t>Thời</a:t>
            </a:r>
            <a:r>
              <a:rPr lang="en-US" sz="3800" dirty="0">
                <a:solidFill>
                  <a:srgbClr val="FFBD59"/>
                </a:solidFill>
                <a:latin typeface="Josefin Sans Regular"/>
              </a:rPr>
              <a:t> </a:t>
            </a:r>
            <a:r>
              <a:rPr lang="en-US" sz="3800" dirty="0" err="1">
                <a:solidFill>
                  <a:srgbClr val="FFBD59"/>
                </a:solidFill>
                <a:latin typeface="Josefin Sans Regular"/>
              </a:rPr>
              <a:t>gian</a:t>
            </a:r>
            <a:r>
              <a:rPr lang="en-US" sz="3800" dirty="0">
                <a:solidFill>
                  <a:srgbClr val="FFBD59"/>
                </a:solidFill>
                <a:latin typeface="Josefin Sans Regular"/>
              </a:rPr>
              <a:t> </a:t>
            </a:r>
            <a:r>
              <a:rPr lang="en-US" sz="3800" dirty="0" err="1">
                <a:solidFill>
                  <a:srgbClr val="FFBD59"/>
                </a:solidFill>
                <a:latin typeface="Josefin Sans Regular"/>
              </a:rPr>
              <a:t>giao</a:t>
            </a:r>
            <a:r>
              <a:rPr lang="en-US" sz="3800" dirty="0">
                <a:solidFill>
                  <a:srgbClr val="FFBD59"/>
                </a:solidFill>
                <a:latin typeface="Josefin Sans Regular"/>
              </a:rPr>
              <a:t> </a:t>
            </a:r>
            <a:r>
              <a:rPr lang="en-US" sz="3800" dirty="0" err="1">
                <a:solidFill>
                  <a:srgbClr val="FFBD59"/>
                </a:solidFill>
                <a:latin typeface="Josefin Sans Regular"/>
              </a:rPr>
              <a:t>nhận</a:t>
            </a:r>
            <a:r>
              <a:rPr lang="en-US" sz="3800" dirty="0">
                <a:solidFill>
                  <a:srgbClr val="FFBD59"/>
                </a:solidFill>
                <a:latin typeface="Josefin Sans Regular"/>
              </a:rPr>
              <a:t> </a:t>
            </a:r>
            <a:r>
              <a:rPr lang="en-US" sz="3800" dirty="0" err="1">
                <a:solidFill>
                  <a:srgbClr val="FFBD59"/>
                </a:solidFill>
                <a:latin typeface="Josefin Sans Regular"/>
              </a:rPr>
              <a:t>ngắn</a:t>
            </a:r>
            <a:endParaRPr lang="en-US" sz="3800" dirty="0">
              <a:solidFill>
                <a:srgbClr val="FFBD59"/>
              </a:solidFill>
              <a:latin typeface="Josefin Sans Regular"/>
            </a:endParaRPr>
          </a:p>
          <a:p>
            <a:pPr>
              <a:lnSpc>
                <a:spcPts val="4560"/>
              </a:lnSpc>
              <a:spcBef>
                <a:spcPct val="0"/>
              </a:spcBef>
            </a:pPr>
            <a:r>
              <a:rPr lang="en-US" sz="3800" dirty="0">
                <a:solidFill>
                  <a:srgbClr val="FFBD59"/>
                </a:solidFill>
                <a:latin typeface="Josefin Sans Regular"/>
              </a:rPr>
              <a:t>   3. </a:t>
            </a:r>
            <a:r>
              <a:rPr lang="en-US" sz="3800" dirty="0" err="1">
                <a:solidFill>
                  <a:srgbClr val="FFBD59"/>
                </a:solidFill>
                <a:latin typeface="Josefin Sans Regular"/>
              </a:rPr>
              <a:t>Giảm</a:t>
            </a:r>
            <a:r>
              <a:rPr lang="en-US" sz="3800" dirty="0">
                <a:solidFill>
                  <a:srgbClr val="FFBD59"/>
                </a:solidFill>
                <a:latin typeface="Josefin Sans Regular"/>
              </a:rPr>
              <a:t> </a:t>
            </a:r>
            <a:r>
              <a:rPr lang="en-US" sz="3800" dirty="0" err="1">
                <a:solidFill>
                  <a:srgbClr val="FFBD59"/>
                </a:solidFill>
                <a:latin typeface="Josefin Sans Regular"/>
              </a:rPr>
              <a:t>thiểu</a:t>
            </a:r>
            <a:r>
              <a:rPr lang="en-US" sz="3800" dirty="0">
                <a:solidFill>
                  <a:srgbClr val="FFBD59"/>
                </a:solidFill>
                <a:latin typeface="Josefin Sans Regular"/>
              </a:rPr>
              <a:t> </a:t>
            </a:r>
            <a:r>
              <a:rPr lang="en-US" sz="3800" dirty="0" err="1">
                <a:solidFill>
                  <a:srgbClr val="FFBD59"/>
                </a:solidFill>
                <a:latin typeface="Josefin Sans Regular"/>
              </a:rPr>
              <a:t>tỉ</a:t>
            </a:r>
            <a:r>
              <a:rPr lang="en-US" sz="3800" dirty="0">
                <a:solidFill>
                  <a:srgbClr val="FFBD59"/>
                </a:solidFill>
                <a:latin typeface="Josefin Sans Regular"/>
              </a:rPr>
              <a:t> </a:t>
            </a:r>
            <a:r>
              <a:rPr lang="en-US" sz="3800" dirty="0" err="1">
                <a:solidFill>
                  <a:srgbClr val="FFBD59"/>
                </a:solidFill>
                <a:latin typeface="Josefin Sans Regular"/>
              </a:rPr>
              <a:t>lệ</a:t>
            </a:r>
            <a:r>
              <a:rPr lang="en-US" sz="3800" dirty="0">
                <a:solidFill>
                  <a:srgbClr val="FFBD59"/>
                </a:solidFill>
                <a:latin typeface="Josefin Sans Regular"/>
              </a:rPr>
              <a:t> </a:t>
            </a:r>
            <a:r>
              <a:rPr lang="en-US" sz="3800" dirty="0" err="1">
                <a:solidFill>
                  <a:srgbClr val="FFBD59"/>
                </a:solidFill>
                <a:latin typeface="Josefin Sans Regular"/>
              </a:rPr>
              <a:t>hủy</a:t>
            </a:r>
            <a:r>
              <a:rPr lang="en-US" sz="3800" dirty="0">
                <a:solidFill>
                  <a:srgbClr val="FFBD59"/>
                </a:solidFill>
                <a:latin typeface="Josefin Sans Regular"/>
              </a:rPr>
              <a:t> </a:t>
            </a:r>
            <a:r>
              <a:rPr lang="en-US" sz="3800" dirty="0" err="1">
                <a:solidFill>
                  <a:srgbClr val="FFBD59"/>
                </a:solidFill>
                <a:latin typeface="Josefin Sans Regular"/>
              </a:rPr>
              <a:t>đơn</a:t>
            </a:r>
            <a:r>
              <a:rPr lang="en-US" sz="3800" dirty="0">
                <a:solidFill>
                  <a:srgbClr val="FFBD59"/>
                </a:solidFill>
                <a:latin typeface="Josefin Sans Regular"/>
              </a:rPr>
              <a:t> </a:t>
            </a:r>
            <a:r>
              <a:rPr lang="en-US" sz="3800" dirty="0" err="1">
                <a:solidFill>
                  <a:srgbClr val="FFBD59"/>
                </a:solidFill>
                <a:latin typeface="Josefin Sans Regular"/>
              </a:rPr>
              <a:t>không</a:t>
            </a:r>
            <a:r>
              <a:rPr lang="en-US" sz="3800" dirty="0">
                <a:solidFill>
                  <a:srgbClr val="FFBD59"/>
                </a:solidFill>
                <a:latin typeface="Josefin Sans Regular"/>
              </a:rPr>
              <a:t> </a:t>
            </a:r>
            <a:r>
              <a:rPr lang="en-US" sz="3800" dirty="0" err="1">
                <a:solidFill>
                  <a:srgbClr val="FFBD59"/>
                </a:solidFill>
                <a:latin typeface="Josefin Sans Regular"/>
              </a:rPr>
              <a:t>mong</a:t>
            </a:r>
            <a:r>
              <a:rPr lang="en-US" sz="3800" dirty="0">
                <a:solidFill>
                  <a:srgbClr val="FFBD59"/>
                </a:solidFill>
                <a:latin typeface="Josefin Sans Regular"/>
              </a:rPr>
              <a:t> </a:t>
            </a:r>
            <a:r>
              <a:rPr lang="en-US" sz="3800" dirty="0" err="1">
                <a:solidFill>
                  <a:srgbClr val="FFBD59"/>
                </a:solidFill>
                <a:latin typeface="Josefin Sans Regular"/>
              </a:rPr>
              <a:t>muốn</a:t>
            </a:r>
            <a:endParaRPr lang="en-US" sz="3800" dirty="0">
              <a:solidFill>
                <a:srgbClr val="FFBD59"/>
              </a:solidFill>
              <a:latin typeface="Josefin Sans Regular"/>
            </a:endParaRPr>
          </a:p>
        </p:txBody>
      </p:sp>
    </p:spTree>
  </p:cSld>
  <p:clrMapOvr>
    <a:masterClrMapping/>
  </p:clrMapOvr>
  <p:transition spd="med">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9377596" y="0"/>
            <a:ext cx="8910404" cy="3825875"/>
            <a:chOff x="0" y="0"/>
            <a:chExt cx="3014137" cy="1294185"/>
          </a:xfrm>
        </p:grpSpPr>
        <p:sp>
          <p:nvSpPr>
            <p:cNvPr id="3" name="Freeform 3"/>
            <p:cNvSpPr/>
            <p:nvPr/>
          </p:nvSpPr>
          <p:spPr>
            <a:xfrm>
              <a:off x="0" y="0"/>
              <a:ext cx="3014137" cy="1294185"/>
            </a:xfrm>
            <a:custGeom>
              <a:avLst/>
              <a:gdLst/>
              <a:ahLst/>
              <a:cxnLst/>
              <a:rect l="l" t="t" r="r" b="b"/>
              <a:pathLst>
                <a:path w="3014137" h="1294185">
                  <a:moveTo>
                    <a:pt x="0" y="0"/>
                  </a:moveTo>
                  <a:lnTo>
                    <a:pt x="3014137" y="0"/>
                  </a:lnTo>
                  <a:lnTo>
                    <a:pt x="3014137" y="1294185"/>
                  </a:lnTo>
                  <a:lnTo>
                    <a:pt x="0" y="1294185"/>
                  </a:lnTo>
                  <a:close/>
                </a:path>
              </a:pathLst>
            </a:custGeom>
            <a:solidFill>
              <a:srgbClr val="F2F2F2"/>
            </a:solidFill>
          </p:spPr>
        </p:sp>
      </p:grpSp>
      <p:grpSp>
        <p:nvGrpSpPr>
          <p:cNvPr id="4" name="Group 4"/>
          <p:cNvGrpSpPr/>
          <p:nvPr/>
        </p:nvGrpSpPr>
        <p:grpSpPr>
          <a:xfrm>
            <a:off x="0" y="0"/>
            <a:ext cx="9377596" cy="3825875"/>
            <a:chOff x="0" y="0"/>
            <a:chExt cx="3603766" cy="1470266"/>
          </a:xfrm>
        </p:grpSpPr>
        <p:sp>
          <p:nvSpPr>
            <p:cNvPr id="5" name="Freeform 5"/>
            <p:cNvSpPr/>
            <p:nvPr/>
          </p:nvSpPr>
          <p:spPr>
            <a:xfrm>
              <a:off x="0" y="0"/>
              <a:ext cx="3603766" cy="1470266"/>
            </a:xfrm>
            <a:custGeom>
              <a:avLst/>
              <a:gdLst/>
              <a:ahLst/>
              <a:cxnLst/>
              <a:rect l="l" t="t" r="r" b="b"/>
              <a:pathLst>
                <a:path w="3603766" h="1470266">
                  <a:moveTo>
                    <a:pt x="0" y="0"/>
                  </a:moveTo>
                  <a:lnTo>
                    <a:pt x="3603766" y="0"/>
                  </a:lnTo>
                  <a:lnTo>
                    <a:pt x="3603766" y="1470266"/>
                  </a:lnTo>
                  <a:lnTo>
                    <a:pt x="0" y="1470266"/>
                  </a:lnTo>
                  <a:close/>
                </a:path>
              </a:pathLst>
            </a:custGeom>
            <a:solidFill>
              <a:srgbClr val="FFA46F"/>
            </a:solidFill>
          </p:spPr>
        </p:sp>
      </p:grpSp>
      <p:pic>
        <p:nvPicPr>
          <p:cNvPr id="6" name="Picture 6"/>
          <p:cNvPicPr>
            <a:picLocks noChangeAspect="1"/>
          </p:cNvPicPr>
          <p:nvPr/>
        </p:nvPicPr>
        <p:blipFill>
          <a:blip r:embed="rId2"/>
          <a:srcRect t="8830" r="3507" b="8692"/>
          <a:stretch>
            <a:fillRect/>
          </a:stretch>
        </p:blipFill>
        <p:spPr>
          <a:xfrm>
            <a:off x="11562743" y="20"/>
            <a:ext cx="5204647" cy="3825875"/>
          </a:xfrm>
          <a:prstGeom prst="rect">
            <a:avLst/>
          </a:prstGeom>
        </p:spPr>
      </p:pic>
      <p:sp>
        <p:nvSpPr>
          <p:cNvPr id="7" name="TextBox 7"/>
          <p:cNvSpPr txBox="1"/>
          <p:nvPr/>
        </p:nvSpPr>
        <p:spPr>
          <a:xfrm>
            <a:off x="1538914" y="1406227"/>
            <a:ext cx="5915461" cy="994410"/>
          </a:xfrm>
          <a:prstGeom prst="rect">
            <a:avLst/>
          </a:prstGeom>
        </p:spPr>
        <p:txBody>
          <a:bodyPr lIns="0" tIns="0" rIns="0" bIns="0" rtlCol="0" anchor="t">
            <a:spAutoFit/>
          </a:bodyPr>
          <a:lstStyle/>
          <a:p>
            <a:pPr algn="ctr">
              <a:lnSpc>
                <a:spcPts val="7680"/>
              </a:lnSpc>
            </a:pPr>
            <a:r>
              <a:rPr lang="en-US" sz="6399">
                <a:solidFill>
                  <a:srgbClr val="FFFFFF"/>
                </a:solidFill>
                <a:latin typeface="Josefin Sans Regular Bold"/>
              </a:rPr>
              <a:t>2. Demographic</a:t>
            </a:r>
          </a:p>
        </p:txBody>
      </p:sp>
      <p:sp>
        <p:nvSpPr>
          <p:cNvPr id="8" name="TextBox 8"/>
          <p:cNvSpPr txBox="1"/>
          <p:nvPr/>
        </p:nvSpPr>
        <p:spPr>
          <a:xfrm>
            <a:off x="368817" y="4524375"/>
            <a:ext cx="17919183" cy="1137285"/>
          </a:xfrm>
          <a:prstGeom prst="rect">
            <a:avLst/>
          </a:prstGeom>
        </p:spPr>
        <p:txBody>
          <a:bodyPr lIns="0" tIns="0" rIns="0" bIns="0" rtlCol="0" anchor="t">
            <a:spAutoFit/>
          </a:bodyPr>
          <a:lstStyle/>
          <a:p>
            <a:pPr>
              <a:lnSpc>
                <a:spcPts val="4439"/>
              </a:lnSpc>
              <a:spcBef>
                <a:spcPct val="0"/>
              </a:spcBef>
            </a:pPr>
            <a:r>
              <a:rPr lang="en-US" sz="3699">
                <a:solidFill>
                  <a:srgbClr val="F2F2F2"/>
                </a:solidFill>
                <a:latin typeface="Josefin Sans Regular"/>
              </a:rPr>
              <a:t>Tình trạng xã hội: </a:t>
            </a:r>
            <a:r>
              <a:rPr lang="en-US" sz="3699">
                <a:solidFill>
                  <a:srgbClr val="FFBD59"/>
                </a:solidFill>
                <a:latin typeface="Josefin Sans Regular"/>
              </a:rPr>
              <a:t>Dịch bệnh, bất ổn</a:t>
            </a:r>
          </a:p>
          <a:p>
            <a:pPr>
              <a:lnSpc>
                <a:spcPts val="4439"/>
              </a:lnSpc>
              <a:spcBef>
                <a:spcPct val="0"/>
              </a:spcBef>
            </a:pPr>
            <a:r>
              <a:rPr lang="en-US" sz="3699">
                <a:solidFill>
                  <a:srgbClr val="FFBD59"/>
                </a:solidFill>
                <a:latin typeface="Josefin Sans Regular"/>
              </a:rPr>
              <a:t>tránh tiếp xúc khi không cần.</a:t>
            </a:r>
          </a:p>
        </p:txBody>
      </p:sp>
      <p:sp>
        <p:nvSpPr>
          <p:cNvPr id="9" name="TextBox 9"/>
          <p:cNvSpPr txBox="1"/>
          <p:nvPr/>
        </p:nvSpPr>
        <p:spPr>
          <a:xfrm>
            <a:off x="368817" y="5962695"/>
            <a:ext cx="9144000" cy="1701165"/>
          </a:xfrm>
          <a:prstGeom prst="rect">
            <a:avLst/>
          </a:prstGeom>
        </p:spPr>
        <p:txBody>
          <a:bodyPr lIns="0" tIns="0" rIns="0" bIns="0" rtlCol="0" anchor="t">
            <a:spAutoFit/>
          </a:bodyPr>
          <a:lstStyle/>
          <a:p>
            <a:pPr>
              <a:lnSpc>
                <a:spcPts val="4440"/>
              </a:lnSpc>
              <a:spcBef>
                <a:spcPct val="0"/>
              </a:spcBef>
            </a:pPr>
            <a:r>
              <a:rPr lang="en-US" sz="3700">
                <a:solidFill>
                  <a:srgbClr val="F2F2F2"/>
                </a:solidFill>
                <a:latin typeface="Josefin Sans Regular"/>
              </a:rPr>
              <a:t>Giai đoạn cuộc đời: </a:t>
            </a:r>
            <a:r>
              <a:rPr lang="en-US" sz="3700">
                <a:solidFill>
                  <a:srgbClr val="FFBD59"/>
                </a:solidFill>
                <a:latin typeface="Josefin Sans Regular"/>
              </a:rPr>
              <a:t>Trẻ em và người già thường ít khi đặt đồ ăn nhưng thanh niên thì nhiều hơn. </a:t>
            </a:r>
          </a:p>
        </p:txBody>
      </p:sp>
      <p:sp>
        <p:nvSpPr>
          <p:cNvPr id="10" name="TextBox 10"/>
          <p:cNvSpPr txBox="1"/>
          <p:nvPr/>
        </p:nvSpPr>
        <p:spPr>
          <a:xfrm>
            <a:off x="368817" y="8029575"/>
            <a:ext cx="8775183" cy="1701165"/>
          </a:xfrm>
          <a:prstGeom prst="rect">
            <a:avLst/>
          </a:prstGeom>
        </p:spPr>
        <p:txBody>
          <a:bodyPr lIns="0" tIns="0" rIns="0" bIns="0" rtlCol="0" anchor="t">
            <a:spAutoFit/>
          </a:bodyPr>
          <a:lstStyle/>
          <a:p>
            <a:pPr>
              <a:lnSpc>
                <a:spcPts val="4440"/>
              </a:lnSpc>
              <a:spcBef>
                <a:spcPct val="0"/>
              </a:spcBef>
            </a:pPr>
            <a:r>
              <a:rPr lang="en-US" sz="3700">
                <a:solidFill>
                  <a:srgbClr val="F2F2F2"/>
                </a:solidFill>
                <a:latin typeface="Josefin Sans Regular"/>
              </a:rPr>
              <a:t>Tôn giáo, chủng tộc, quốc tịch: </a:t>
            </a:r>
            <a:r>
              <a:rPr lang="en-US" sz="3700">
                <a:solidFill>
                  <a:srgbClr val="FFBD59"/>
                </a:solidFill>
                <a:latin typeface="Josefin Sans Regular"/>
              </a:rPr>
              <a:t>ít được đề cập tới vì tập trung trong nước.</a:t>
            </a:r>
          </a:p>
          <a:p>
            <a:pPr>
              <a:lnSpc>
                <a:spcPts val="4440"/>
              </a:lnSpc>
              <a:spcBef>
                <a:spcPct val="0"/>
              </a:spcBef>
            </a:pPr>
            <a:r>
              <a:rPr lang="en-US" sz="3700">
                <a:solidFill>
                  <a:srgbClr val="FFBD59"/>
                </a:solidFill>
                <a:latin typeface="Josefin Sans Regular"/>
              </a:rPr>
              <a:t>Không quá ảnh hưởng.</a:t>
            </a:r>
          </a:p>
        </p:txBody>
      </p:sp>
      <p:sp>
        <p:nvSpPr>
          <p:cNvPr id="11" name="TextBox 11"/>
          <p:cNvSpPr txBox="1"/>
          <p:nvPr/>
        </p:nvSpPr>
        <p:spPr>
          <a:xfrm>
            <a:off x="9377596" y="4533900"/>
            <a:ext cx="8910404" cy="1097280"/>
          </a:xfrm>
          <a:prstGeom prst="rect">
            <a:avLst/>
          </a:prstGeom>
        </p:spPr>
        <p:txBody>
          <a:bodyPr lIns="0" tIns="0" rIns="0" bIns="0" rtlCol="0" anchor="t">
            <a:spAutoFit/>
          </a:bodyPr>
          <a:lstStyle/>
          <a:p>
            <a:pPr>
              <a:lnSpc>
                <a:spcPts val="4320"/>
              </a:lnSpc>
              <a:spcBef>
                <a:spcPct val="0"/>
              </a:spcBef>
            </a:pPr>
            <a:r>
              <a:rPr lang="en-US" sz="3600">
                <a:solidFill>
                  <a:srgbClr val="F2F2F2"/>
                </a:solidFill>
                <a:latin typeface="Josefin Sans Regular"/>
              </a:rPr>
              <a:t>Tuổi tác: </a:t>
            </a:r>
            <a:r>
              <a:rPr lang="en-US" sz="3600">
                <a:solidFill>
                  <a:srgbClr val="FFBD59"/>
                </a:solidFill>
                <a:latin typeface="Josefin Sans Regular"/>
              </a:rPr>
              <a:t>Giới trẻ có xu hướng đặt nhiều hơn(bận việc, kĩ năng nấu ăn không tốt,...)</a:t>
            </a:r>
          </a:p>
        </p:txBody>
      </p:sp>
      <p:sp>
        <p:nvSpPr>
          <p:cNvPr id="12" name="TextBox 12"/>
          <p:cNvSpPr txBox="1"/>
          <p:nvPr/>
        </p:nvSpPr>
        <p:spPr>
          <a:xfrm>
            <a:off x="9377596" y="5962695"/>
            <a:ext cx="8775183" cy="226504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Thu nhập: </a:t>
            </a:r>
            <a:r>
              <a:rPr lang="en-US" sz="3700">
                <a:solidFill>
                  <a:srgbClr val="FFBD59"/>
                </a:solidFill>
                <a:latin typeface="Josefin Sans Regular"/>
              </a:rPr>
              <a:t>Mức thu nhập thấp thường tự nấu ăn để dễ quản lí chi tiêu, mức trung bình trở lên để thường đặt đồ ăn dành thời gian cho nhiều hoạt động khác.</a:t>
            </a:r>
          </a:p>
        </p:txBody>
      </p:sp>
      <p:sp>
        <p:nvSpPr>
          <p:cNvPr id="13" name="TextBox 13"/>
          <p:cNvSpPr txBox="1"/>
          <p:nvPr/>
        </p:nvSpPr>
        <p:spPr>
          <a:xfrm>
            <a:off x="9328408" y="8875395"/>
            <a:ext cx="7746483" cy="170116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Giới tính: </a:t>
            </a:r>
            <a:r>
              <a:rPr lang="en-US" sz="3700">
                <a:solidFill>
                  <a:srgbClr val="FFBD59"/>
                </a:solidFill>
                <a:latin typeface="Josefin Sans Regular"/>
              </a:rPr>
              <a:t>Rất khó xác định</a:t>
            </a:r>
          </a:p>
          <a:p>
            <a:pPr>
              <a:lnSpc>
                <a:spcPts val="4440"/>
              </a:lnSpc>
              <a:spcBef>
                <a:spcPct val="0"/>
              </a:spcBef>
            </a:pPr>
            <a:r>
              <a:rPr lang="en-US" sz="3700">
                <a:solidFill>
                  <a:srgbClr val="FFFFFF"/>
                </a:solidFill>
                <a:latin typeface="Josefin Sans Regular"/>
              </a:rPr>
              <a:t>Giáo dục: </a:t>
            </a:r>
            <a:r>
              <a:rPr lang="en-US" sz="3700">
                <a:solidFill>
                  <a:srgbClr val="FFBD59"/>
                </a:solidFill>
                <a:latin typeface="Josefin Sans Regular"/>
              </a:rPr>
              <a:t>không có nhiều sự liên hệ</a:t>
            </a:r>
            <a:r>
              <a:rPr lang="en-US" sz="3700">
                <a:solidFill>
                  <a:srgbClr val="FFFFFF"/>
                </a:solidFill>
                <a:latin typeface="Josefin Sans Regular"/>
              </a:rPr>
              <a:t> </a:t>
            </a:r>
          </a:p>
          <a:p>
            <a:pPr algn="ctr">
              <a:lnSpc>
                <a:spcPts val="4440"/>
              </a:lnSpc>
              <a:spcBef>
                <a:spcPct val="0"/>
              </a:spcBef>
            </a:pPr>
            <a:endParaRPr lang="en-US" sz="3700">
              <a:solidFill>
                <a:srgbClr val="FFFFFF"/>
              </a:solidFill>
              <a:latin typeface="Josefin Sans Regular"/>
            </a:endParaRPr>
          </a:p>
        </p:txBody>
      </p:sp>
    </p:spTree>
  </p:cSld>
  <p:clrMapOvr>
    <a:masterClrMapping/>
  </p:clrMapOvr>
  <p:transition spd="med">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9377596" y="0"/>
            <a:ext cx="8910404" cy="3825875"/>
            <a:chOff x="0" y="0"/>
            <a:chExt cx="3014137" cy="1294185"/>
          </a:xfrm>
        </p:grpSpPr>
        <p:sp>
          <p:nvSpPr>
            <p:cNvPr id="3" name="Freeform 3"/>
            <p:cNvSpPr/>
            <p:nvPr/>
          </p:nvSpPr>
          <p:spPr>
            <a:xfrm>
              <a:off x="0" y="0"/>
              <a:ext cx="3014137" cy="1294185"/>
            </a:xfrm>
            <a:custGeom>
              <a:avLst/>
              <a:gdLst/>
              <a:ahLst/>
              <a:cxnLst/>
              <a:rect l="l" t="t" r="r" b="b"/>
              <a:pathLst>
                <a:path w="3014137" h="1294185">
                  <a:moveTo>
                    <a:pt x="0" y="0"/>
                  </a:moveTo>
                  <a:lnTo>
                    <a:pt x="3014137" y="0"/>
                  </a:lnTo>
                  <a:lnTo>
                    <a:pt x="3014137" y="1294185"/>
                  </a:lnTo>
                  <a:lnTo>
                    <a:pt x="0" y="1294185"/>
                  </a:lnTo>
                  <a:close/>
                </a:path>
              </a:pathLst>
            </a:custGeom>
            <a:solidFill>
              <a:srgbClr val="EBE9C3"/>
            </a:solidFill>
          </p:spPr>
        </p:sp>
      </p:grpSp>
      <p:grpSp>
        <p:nvGrpSpPr>
          <p:cNvPr id="4" name="Group 4"/>
          <p:cNvGrpSpPr/>
          <p:nvPr/>
        </p:nvGrpSpPr>
        <p:grpSpPr>
          <a:xfrm>
            <a:off x="0" y="0"/>
            <a:ext cx="9377596" cy="3825875"/>
            <a:chOff x="0" y="0"/>
            <a:chExt cx="3603766" cy="1470266"/>
          </a:xfrm>
        </p:grpSpPr>
        <p:sp>
          <p:nvSpPr>
            <p:cNvPr id="5" name="Freeform 5"/>
            <p:cNvSpPr/>
            <p:nvPr/>
          </p:nvSpPr>
          <p:spPr>
            <a:xfrm>
              <a:off x="0" y="0"/>
              <a:ext cx="3603766" cy="1470266"/>
            </a:xfrm>
            <a:custGeom>
              <a:avLst/>
              <a:gdLst/>
              <a:ahLst/>
              <a:cxnLst/>
              <a:rect l="l" t="t" r="r" b="b"/>
              <a:pathLst>
                <a:path w="3603766" h="1470266">
                  <a:moveTo>
                    <a:pt x="0" y="0"/>
                  </a:moveTo>
                  <a:lnTo>
                    <a:pt x="3603766" y="0"/>
                  </a:lnTo>
                  <a:lnTo>
                    <a:pt x="3603766" y="1470266"/>
                  </a:lnTo>
                  <a:lnTo>
                    <a:pt x="0" y="1470266"/>
                  </a:lnTo>
                  <a:close/>
                </a:path>
              </a:pathLst>
            </a:custGeom>
            <a:solidFill>
              <a:srgbClr val="FFA46F"/>
            </a:solidFill>
          </p:spPr>
        </p:sp>
      </p:grpSp>
      <p:pic>
        <p:nvPicPr>
          <p:cNvPr id="6" name="Picture 6"/>
          <p:cNvPicPr>
            <a:picLocks noChangeAspect="1"/>
          </p:cNvPicPr>
          <p:nvPr/>
        </p:nvPicPr>
        <p:blipFill>
          <a:blip r:embed="rId2"/>
          <a:srcRect t="6631" b="15600"/>
          <a:stretch>
            <a:fillRect/>
          </a:stretch>
        </p:blipFill>
        <p:spPr>
          <a:xfrm>
            <a:off x="10537713" y="0"/>
            <a:ext cx="6949859" cy="3825875"/>
          </a:xfrm>
          <a:prstGeom prst="rect">
            <a:avLst/>
          </a:prstGeom>
        </p:spPr>
      </p:pic>
      <p:sp>
        <p:nvSpPr>
          <p:cNvPr id="7" name="TextBox 7"/>
          <p:cNvSpPr txBox="1"/>
          <p:nvPr/>
        </p:nvSpPr>
        <p:spPr>
          <a:xfrm>
            <a:off x="1538914" y="1406227"/>
            <a:ext cx="6372661" cy="994410"/>
          </a:xfrm>
          <a:prstGeom prst="rect">
            <a:avLst/>
          </a:prstGeom>
        </p:spPr>
        <p:txBody>
          <a:bodyPr lIns="0" tIns="0" rIns="0" bIns="0" rtlCol="0" anchor="t">
            <a:spAutoFit/>
          </a:bodyPr>
          <a:lstStyle/>
          <a:p>
            <a:pPr algn="ctr">
              <a:lnSpc>
                <a:spcPts val="7680"/>
              </a:lnSpc>
            </a:pPr>
            <a:r>
              <a:rPr lang="en-US" sz="6399" dirty="0">
                <a:solidFill>
                  <a:srgbClr val="FFFFFF"/>
                </a:solidFill>
                <a:latin typeface="Josefin Sans Regular Bold"/>
              </a:rPr>
              <a:t>3. Psychographic</a:t>
            </a:r>
          </a:p>
        </p:txBody>
      </p:sp>
      <p:sp>
        <p:nvSpPr>
          <p:cNvPr id="8" name="TextBox 8"/>
          <p:cNvSpPr txBox="1"/>
          <p:nvPr/>
        </p:nvSpPr>
        <p:spPr>
          <a:xfrm>
            <a:off x="119582" y="4012453"/>
            <a:ext cx="18048837" cy="1701165"/>
          </a:xfrm>
          <a:prstGeom prst="rect">
            <a:avLst/>
          </a:prstGeom>
        </p:spPr>
        <p:txBody>
          <a:bodyPr lIns="0" tIns="0" rIns="0" bIns="0" rtlCol="0" anchor="t">
            <a:spAutoFit/>
          </a:bodyPr>
          <a:lstStyle/>
          <a:p>
            <a:pPr algn="ctr">
              <a:lnSpc>
                <a:spcPts val="4439"/>
              </a:lnSpc>
              <a:spcBef>
                <a:spcPct val="0"/>
              </a:spcBef>
            </a:pPr>
            <a:r>
              <a:rPr lang="en-US" sz="3699">
                <a:solidFill>
                  <a:srgbClr val="F2F2F2"/>
                </a:solidFill>
                <a:latin typeface="Josefin Sans Regular"/>
              </a:rPr>
              <a:t>Người mua được chia thành những nhóm khác nhau căn cứ vào tầng lớp xã hội, lối sống hay nhân cách. Những người trong cùng một nhóm nhân khẩu học có thể có những đặc điểm tâm lý rất khác nhau.</a:t>
            </a:r>
          </a:p>
        </p:txBody>
      </p:sp>
      <p:sp>
        <p:nvSpPr>
          <p:cNvPr id="9" name="TextBox 9"/>
          <p:cNvSpPr txBox="1"/>
          <p:nvPr/>
        </p:nvSpPr>
        <p:spPr>
          <a:xfrm>
            <a:off x="252132" y="6037113"/>
            <a:ext cx="9125463" cy="339280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Tầng lớp xã hội: </a:t>
            </a:r>
          </a:p>
          <a:p>
            <a:pPr>
              <a:lnSpc>
                <a:spcPts val="4440"/>
              </a:lnSpc>
              <a:spcBef>
                <a:spcPct val="0"/>
              </a:spcBef>
            </a:pPr>
            <a:r>
              <a:rPr lang="en-US" sz="3700">
                <a:solidFill>
                  <a:srgbClr val="FFBD59"/>
                </a:solidFill>
                <a:latin typeface="Josefin Sans Regular"/>
              </a:rPr>
              <a:t>- Phân thành các tầng lớp, là những bộ </a:t>
            </a:r>
          </a:p>
          <a:p>
            <a:pPr>
              <a:lnSpc>
                <a:spcPts val="4440"/>
              </a:lnSpc>
              <a:spcBef>
                <a:spcPct val="0"/>
              </a:spcBef>
            </a:pPr>
            <a:r>
              <a:rPr lang="en-US" sz="3700">
                <a:solidFill>
                  <a:srgbClr val="FFBD59"/>
                </a:solidFill>
                <a:latin typeface="Josefin Sans Regular"/>
              </a:rPr>
              <a:t>- Đồng nhất, bền vững trong xã hội. </a:t>
            </a:r>
          </a:p>
          <a:p>
            <a:pPr algn="l">
              <a:lnSpc>
                <a:spcPts val="4440"/>
              </a:lnSpc>
              <a:spcBef>
                <a:spcPct val="0"/>
              </a:spcBef>
            </a:pPr>
            <a:r>
              <a:rPr lang="en-US" sz="3700">
                <a:solidFill>
                  <a:srgbClr val="FFBD59"/>
                </a:solidFill>
                <a:latin typeface="Josefin Sans Regular"/>
              </a:rPr>
              <a:t>- Xếp theo thứ bậc, gồm những thành viên có chung những giá trị, mối quan tâm và hành vi.</a:t>
            </a:r>
          </a:p>
        </p:txBody>
      </p:sp>
      <p:sp>
        <p:nvSpPr>
          <p:cNvPr id="10" name="TextBox 10"/>
          <p:cNvSpPr txBox="1"/>
          <p:nvPr/>
        </p:nvSpPr>
        <p:spPr>
          <a:xfrm>
            <a:off x="9372271" y="6037113"/>
            <a:ext cx="8115300" cy="170116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Lối sống: </a:t>
            </a:r>
            <a:r>
              <a:rPr lang="en-US" sz="3700">
                <a:solidFill>
                  <a:srgbClr val="FFBD59"/>
                </a:solidFill>
                <a:latin typeface="Josefin Sans Regular"/>
              </a:rPr>
              <a:t>Sự quan tâm đến sản phẩm của mọi người chịu ảnh hưởng của lối sống của họ. </a:t>
            </a:r>
          </a:p>
        </p:txBody>
      </p:sp>
      <p:sp>
        <p:nvSpPr>
          <p:cNvPr id="11" name="TextBox 11"/>
          <p:cNvSpPr txBox="1"/>
          <p:nvPr/>
        </p:nvSpPr>
        <p:spPr>
          <a:xfrm>
            <a:off x="9372271" y="7896841"/>
            <a:ext cx="8109976" cy="170116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Nhân cách: </a:t>
            </a:r>
            <a:r>
              <a:rPr lang="en-US" sz="3700">
                <a:solidFill>
                  <a:srgbClr val="FFBD59"/>
                </a:solidFill>
                <a:latin typeface="Josefin Sans Regular"/>
              </a:rPr>
              <a:t>chịu sự tác động lớn, đặc biệt những người ưa tiện lợi, tiết kiệm thời gian.</a:t>
            </a:r>
          </a:p>
        </p:txBody>
      </p:sp>
    </p:spTree>
  </p:cSld>
  <p:clrMapOvr>
    <a:masterClrMapping/>
  </p:clrMapOvr>
  <p:transition spd="med">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9377596" y="0"/>
            <a:ext cx="8910404" cy="3825875"/>
            <a:chOff x="0" y="0"/>
            <a:chExt cx="3014137" cy="1294185"/>
          </a:xfrm>
        </p:grpSpPr>
        <p:sp>
          <p:nvSpPr>
            <p:cNvPr id="3" name="Freeform 3"/>
            <p:cNvSpPr/>
            <p:nvPr/>
          </p:nvSpPr>
          <p:spPr>
            <a:xfrm>
              <a:off x="0" y="0"/>
              <a:ext cx="3014137" cy="1294185"/>
            </a:xfrm>
            <a:custGeom>
              <a:avLst/>
              <a:gdLst/>
              <a:ahLst/>
              <a:cxnLst/>
              <a:rect l="l" t="t" r="r" b="b"/>
              <a:pathLst>
                <a:path w="3014137" h="1294185">
                  <a:moveTo>
                    <a:pt x="0" y="0"/>
                  </a:moveTo>
                  <a:lnTo>
                    <a:pt x="3014137" y="0"/>
                  </a:lnTo>
                  <a:lnTo>
                    <a:pt x="3014137" y="1294185"/>
                  </a:lnTo>
                  <a:lnTo>
                    <a:pt x="0" y="1294185"/>
                  </a:lnTo>
                  <a:close/>
                </a:path>
              </a:pathLst>
            </a:custGeom>
            <a:solidFill>
              <a:srgbClr val="EBE9C3"/>
            </a:solidFill>
          </p:spPr>
        </p:sp>
      </p:grpSp>
      <p:grpSp>
        <p:nvGrpSpPr>
          <p:cNvPr id="4" name="Group 4"/>
          <p:cNvGrpSpPr/>
          <p:nvPr/>
        </p:nvGrpSpPr>
        <p:grpSpPr>
          <a:xfrm>
            <a:off x="0" y="0"/>
            <a:ext cx="9377596" cy="3825875"/>
            <a:chOff x="0" y="0"/>
            <a:chExt cx="3603766" cy="1470266"/>
          </a:xfrm>
        </p:grpSpPr>
        <p:sp>
          <p:nvSpPr>
            <p:cNvPr id="5" name="Freeform 5"/>
            <p:cNvSpPr/>
            <p:nvPr/>
          </p:nvSpPr>
          <p:spPr>
            <a:xfrm>
              <a:off x="0" y="0"/>
              <a:ext cx="3603766" cy="1470266"/>
            </a:xfrm>
            <a:custGeom>
              <a:avLst/>
              <a:gdLst/>
              <a:ahLst/>
              <a:cxnLst/>
              <a:rect l="l" t="t" r="r" b="b"/>
              <a:pathLst>
                <a:path w="3603766" h="1470266">
                  <a:moveTo>
                    <a:pt x="0" y="0"/>
                  </a:moveTo>
                  <a:lnTo>
                    <a:pt x="3603766" y="0"/>
                  </a:lnTo>
                  <a:lnTo>
                    <a:pt x="3603766" y="1470266"/>
                  </a:lnTo>
                  <a:lnTo>
                    <a:pt x="0" y="1470266"/>
                  </a:lnTo>
                  <a:close/>
                </a:path>
              </a:pathLst>
            </a:custGeom>
            <a:solidFill>
              <a:srgbClr val="FFA46F"/>
            </a:solidFill>
          </p:spPr>
        </p:sp>
      </p:grpSp>
      <p:pic>
        <p:nvPicPr>
          <p:cNvPr id="6" name="Picture 6"/>
          <p:cNvPicPr>
            <a:picLocks noChangeAspect="1"/>
          </p:cNvPicPr>
          <p:nvPr/>
        </p:nvPicPr>
        <p:blipFill>
          <a:blip r:embed="rId2"/>
          <a:srcRect t="6631" b="15600"/>
          <a:stretch>
            <a:fillRect/>
          </a:stretch>
        </p:blipFill>
        <p:spPr>
          <a:xfrm>
            <a:off x="10537713" y="0"/>
            <a:ext cx="6949859" cy="3825875"/>
          </a:xfrm>
          <a:prstGeom prst="rect">
            <a:avLst/>
          </a:prstGeom>
        </p:spPr>
      </p:pic>
      <p:sp>
        <p:nvSpPr>
          <p:cNvPr id="7" name="TextBox 7"/>
          <p:cNvSpPr txBox="1"/>
          <p:nvPr/>
        </p:nvSpPr>
        <p:spPr>
          <a:xfrm>
            <a:off x="1502467" y="918527"/>
            <a:ext cx="6372661" cy="1969770"/>
          </a:xfrm>
          <a:prstGeom prst="rect">
            <a:avLst/>
          </a:prstGeom>
        </p:spPr>
        <p:txBody>
          <a:bodyPr lIns="0" tIns="0" rIns="0" bIns="0" rtlCol="0" anchor="t">
            <a:spAutoFit/>
          </a:bodyPr>
          <a:lstStyle/>
          <a:p>
            <a:pPr algn="ctr">
              <a:lnSpc>
                <a:spcPts val="7680"/>
              </a:lnSpc>
            </a:pPr>
            <a:r>
              <a:rPr lang="en-US" sz="6399" dirty="0">
                <a:solidFill>
                  <a:srgbClr val="FFFFFF"/>
                </a:solidFill>
                <a:latin typeface="Josefin Sans Regular Bold"/>
              </a:rPr>
              <a:t>4. Customer Behavior</a:t>
            </a:r>
          </a:p>
        </p:txBody>
      </p:sp>
      <p:sp>
        <p:nvSpPr>
          <p:cNvPr id="8" name="TextBox 8"/>
          <p:cNvSpPr txBox="1"/>
          <p:nvPr/>
        </p:nvSpPr>
        <p:spPr>
          <a:xfrm>
            <a:off x="604629" y="4339030"/>
            <a:ext cx="18103592" cy="1137285"/>
          </a:xfrm>
          <a:prstGeom prst="rect">
            <a:avLst/>
          </a:prstGeom>
        </p:spPr>
        <p:txBody>
          <a:bodyPr lIns="0" tIns="0" rIns="0" bIns="0" rtlCol="0" anchor="t">
            <a:spAutoFit/>
          </a:bodyPr>
          <a:lstStyle/>
          <a:p>
            <a:pPr>
              <a:lnSpc>
                <a:spcPts val="4439"/>
              </a:lnSpc>
              <a:spcBef>
                <a:spcPct val="0"/>
              </a:spcBef>
            </a:pPr>
            <a:r>
              <a:rPr lang="en-US" sz="3699" dirty="0" err="1">
                <a:solidFill>
                  <a:srgbClr val="F2F2F2"/>
                </a:solidFill>
                <a:latin typeface="Josefin Sans Regular"/>
              </a:rPr>
              <a:t>Lí</a:t>
            </a:r>
            <a:r>
              <a:rPr lang="en-US" sz="3699" dirty="0">
                <a:solidFill>
                  <a:srgbClr val="F2F2F2"/>
                </a:solidFill>
                <a:latin typeface="Josefin Sans Regular"/>
              </a:rPr>
              <a:t> do </a:t>
            </a:r>
            <a:r>
              <a:rPr lang="en-US" sz="3699" dirty="0" err="1">
                <a:solidFill>
                  <a:srgbClr val="F2F2F2"/>
                </a:solidFill>
                <a:latin typeface="Josefin Sans Regular"/>
              </a:rPr>
              <a:t>sử</a:t>
            </a:r>
            <a:r>
              <a:rPr lang="en-US" sz="3699" dirty="0">
                <a:solidFill>
                  <a:srgbClr val="F2F2F2"/>
                </a:solidFill>
                <a:latin typeface="Josefin Sans Regular"/>
              </a:rPr>
              <a:t> </a:t>
            </a:r>
            <a:r>
              <a:rPr lang="en-US" sz="3699" dirty="0" err="1">
                <a:solidFill>
                  <a:srgbClr val="F2F2F2"/>
                </a:solidFill>
                <a:latin typeface="Josefin Sans Regular"/>
              </a:rPr>
              <a:t>dụng</a:t>
            </a:r>
            <a:r>
              <a:rPr lang="en-US" sz="3699" dirty="0">
                <a:solidFill>
                  <a:srgbClr val="F2F2F2"/>
                </a:solidFill>
                <a:latin typeface="Josefin Sans Regular"/>
              </a:rPr>
              <a:t>: </a:t>
            </a:r>
            <a:r>
              <a:rPr lang="en-US" sz="3699" dirty="0" err="1">
                <a:solidFill>
                  <a:srgbClr val="FFBD59"/>
                </a:solidFill>
                <a:latin typeface="Josefin Sans Regular"/>
              </a:rPr>
              <a:t>Vì</a:t>
            </a:r>
            <a:r>
              <a:rPr lang="en-US" sz="3699" dirty="0">
                <a:solidFill>
                  <a:srgbClr val="FFBD59"/>
                </a:solidFill>
                <a:latin typeface="Josefin Sans Regular"/>
              </a:rPr>
              <a:t> </a:t>
            </a:r>
            <a:r>
              <a:rPr lang="en-US" sz="3699" dirty="0" err="1">
                <a:solidFill>
                  <a:srgbClr val="FFBD59"/>
                </a:solidFill>
                <a:latin typeface="Josefin Sans Regular"/>
              </a:rPr>
              <a:t>muốn</a:t>
            </a:r>
            <a:r>
              <a:rPr lang="en-US" sz="3699" dirty="0">
                <a:solidFill>
                  <a:srgbClr val="FFBD59"/>
                </a:solidFill>
                <a:latin typeface="Josefin Sans Regular"/>
              </a:rPr>
              <a:t> </a:t>
            </a:r>
            <a:r>
              <a:rPr lang="en-US" sz="3699" dirty="0" err="1">
                <a:solidFill>
                  <a:srgbClr val="FFBD59"/>
                </a:solidFill>
                <a:latin typeface="Josefin Sans Regular"/>
              </a:rPr>
              <a:t>tiết</a:t>
            </a:r>
            <a:r>
              <a:rPr lang="en-US" sz="3699" dirty="0">
                <a:solidFill>
                  <a:srgbClr val="FFBD59"/>
                </a:solidFill>
                <a:latin typeface="Josefin Sans Regular"/>
              </a:rPr>
              <a:t> </a:t>
            </a:r>
            <a:r>
              <a:rPr lang="en-US" sz="3699" dirty="0" err="1">
                <a:solidFill>
                  <a:srgbClr val="FFBD59"/>
                </a:solidFill>
                <a:latin typeface="Josefin Sans Regular"/>
              </a:rPr>
              <a:t>kiệm</a:t>
            </a:r>
            <a:r>
              <a:rPr lang="en-US" sz="3699" dirty="0">
                <a:solidFill>
                  <a:srgbClr val="FFBD59"/>
                </a:solidFill>
                <a:latin typeface="Josefin Sans Regular"/>
              </a:rPr>
              <a:t> </a:t>
            </a:r>
            <a:r>
              <a:rPr lang="en-US" sz="3699" dirty="0" err="1">
                <a:solidFill>
                  <a:srgbClr val="FFBD59"/>
                </a:solidFill>
                <a:latin typeface="Josefin Sans Regular"/>
              </a:rPr>
              <a:t>thời</a:t>
            </a:r>
            <a:r>
              <a:rPr lang="en-US" sz="3699" dirty="0">
                <a:solidFill>
                  <a:srgbClr val="FFBD59"/>
                </a:solidFill>
                <a:latin typeface="Josefin Sans Regular"/>
              </a:rPr>
              <a:t> </a:t>
            </a:r>
            <a:r>
              <a:rPr lang="en-US" sz="3699" dirty="0" err="1">
                <a:solidFill>
                  <a:srgbClr val="FFBD59"/>
                </a:solidFill>
                <a:latin typeface="Josefin Sans Regular"/>
              </a:rPr>
              <a:t>gian</a:t>
            </a:r>
            <a:r>
              <a:rPr lang="en-US" sz="3699" dirty="0">
                <a:solidFill>
                  <a:srgbClr val="FFBD59"/>
                </a:solidFill>
                <a:latin typeface="Josefin Sans Regular"/>
              </a:rPr>
              <a:t>, </a:t>
            </a:r>
            <a:r>
              <a:rPr lang="en-US" sz="3699" dirty="0" err="1">
                <a:solidFill>
                  <a:srgbClr val="FFBD59"/>
                </a:solidFill>
                <a:latin typeface="Josefin Sans Regular"/>
              </a:rPr>
              <a:t>tiện</a:t>
            </a:r>
            <a:r>
              <a:rPr lang="en-US" sz="3699" dirty="0">
                <a:solidFill>
                  <a:srgbClr val="FFBD59"/>
                </a:solidFill>
                <a:latin typeface="Josefin Sans Regular"/>
              </a:rPr>
              <a:t> </a:t>
            </a:r>
            <a:r>
              <a:rPr lang="en-US" sz="3699" dirty="0" err="1">
                <a:solidFill>
                  <a:srgbClr val="FFBD59"/>
                </a:solidFill>
                <a:latin typeface="Josefin Sans Regular"/>
              </a:rPr>
              <a:t>lợi</a:t>
            </a:r>
            <a:r>
              <a:rPr lang="en-US" sz="3699" dirty="0">
                <a:solidFill>
                  <a:srgbClr val="FFBD59"/>
                </a:solidFill>
                <a:latin typeface="Josefin Sans Regular"/>
              </a:rPr>
              <a:t>, </a:t>
            </a:r>
            <a:r>
              <a:rPr lang="en-US" sz="3699" dirty="0" err="1">
                <a:solidFill>
                  <a:srgbClr val="FFBD59"/>
                </a:solidFill>
                <a:latin typeface="Josefin Sans Regular"/>
              </a:rPr>
              <a:t>nhanh</a:t>
            </a:r>
            <a:r>
              <a:rPr lang="en-US" sz="3699" dirty="0">
                <a:solidFill>
                  <a:srgbClr val="FFBD59"/>
                </a:solidFill>
                <a:latin typeface="Josefin Sans Regular"/>
              </a:rPr>
              <a:t> </a:t>
            </a:r>
            <a:r>
              <a:rPr lang="en-US" sz="3699" dirty="0" err="1">
                <a:solidFill>
                  <a:srgbClr val="FFBD59"/>
                </a:solidFill>
                <a:latin typeface="Josefin Sans Regular"/>
              </a:rPr>
              <a:t>chóng</a:t>
            </a:r>
            <a:r>
              <a:rPr lang="en-US" sz="3699" dirty="0">
                <a:solidFill>
                  <a:srgbClr val="FFBD59"/>
                </a:solidFill>
                <a:latin typeface="Josefin Sans Regular"/>
              </a:rPr>
              <a:t> </a:t>
            </a:r>
            <a:r>
              <a:rPr lang="en-US" sz="3699" dirty="0" err="1">
                <a:solidFill>
                  <a:srgbClr val="FFBD59"/>
                </a:solidFill>
                <a:latin typeface="Josefin Sans Regular"/>
              </a:rPr>
              <a:t>nên</a:t>
            </a:r>
            <a:r>
              <a:rPr lang="en-US" sz="3699" dirty="0">
                <a:solidFill>
                  <a:srgbClr val="FFBD59"/>
                </a:solidFill>
                <a:latin typeface="Josefin Sans Regular"/>
              </a:rPr>
              <a:t> </a:t>
            </a:r>
            <a:r>
              <a:rPr lang="en-US" sz="3699" dirty="0" err="1">
                <a:solidFill>
                  <a:srgbClr val="FFBD59"/>
                </a:solidFill>
                <a:latin typeface="Josefin Sans Regular"/>
              </a:rPr>
              <a:t>việc</a:t>
            </a:r>
            <a:r>
              <a:rPr lang="en-US" sz="3699" dirty="0">
                <a:solidFill>
                  <a:srgbClr val="FFBD59"/>
                </a:solidFill>
                <a:latin typeface="Josefin Sans Regular"/>
              </a:rPr>
              <a:t> </a:t>
            </a:r>
            <a:r>
              <a:rPr lang="en-US" sz="3699" dirty="0" err="1">
                <a:solidFill>
                  <a:srgbClr val="FFBD59"/>
                </a:solidFill>
                <a:latin typeface="Josefin Sans Regular"/>
              </a:rPr>
              <a:t>đặt</a:t>
            </a:r>
            <a:r>
              <a:rPr lang="en-US" sz="3699" dirty="0">
                <a:solidFill>
                  <a:srgbClr val="FFBD59"/>
                </a:solidFill>
                <a:latin typeface="Josefin Sans Regular"/>
              </a:rPr>
              <a:t> </a:t>
            </a:r>
            <a:r>
              <a:rPr lang="en-US" sz="3699" dirty="0" err="1">
                <a:solidFill>
                  <a:srgbClr val="FFBD59"/>
                </a:solidFill>
                <a:latin typeface="Josefin Sans Regular"/>
              </a:rPr>
              <a:t>đồ</a:t>
            </a:r>
            <a:r>
              <a:rPr lang="en-US" sz="3699" dirty="0">
                <a:solidFill>
                  <a:srgbClr val="FFBD59"/>
                </a:solidFill>
                <a:latin typeface="Josefin Sans Regular"/>
              </a:rPr>
              <a:t> </a:t>
            </a:r>
            <a:r>
              <a:rPr lang="en-US" sz="3699" dirty="0" err="1">
                <a:solidFill>
                  <a:srgbClr val="FFBD59"/>
                </a:solidFill>
                <a:latin typeface="Josefin Sans Regular"/>
              </a:rPr>
              <a:t>ăn</a:t>
            </a:r>
            <a:r>
              <a:rPr lang="en-US" sz="3699" dirty="0">
                <a:solidFill>
                  <a:srgbClr val="FFBD59"/>
                </a:solidFill>
                <a:latin typeface="Josefin Sans Regular"/>
              </a:rPr>
              <a:t>/</a:t>
            </a:r>
            <a:r>
              <a:rPr lang="en-US" sz="3699" dirty="0" err="1">
                <a:solidFill>
                  <a:srgbClr val="FFBD59"/>
                </a:solidFill>
                <a:latin typeface="Josefin Sans Regular"/>
              </a:rPr>
              <a:t>thức</a:t>
            </a:r>
            <a:r>
              <a:rPr lang="en-US" sz="3699" dirty="0">
                <a:solidFill>
                  <a:srgbClr val="FFBD59"/>
                </a:solidFill>
                <a:latin typeface="Josefin Sans Regular"/>
              </a:rPr>
              <a:t> </a:t>
            </a:r>
            <a:r>
              <a:rPr lang="en-US" sz="3699" dirty="0" err="1">
                <a:solidFill>
                  <a:srgbClr val="FFBD59"/>
                </a:solidFill>
                <a:latin typeface="Josefin Sans Regular"/>
              </a:rPr>
              <a:t>uống</a:t>
            </a:r>
            <a:r>
              <a:rPr lang="en-US" sz="3699" dirty="0">
                <a:solidFill>
                  <a:srgbClr val="FFBD59"/>
                </a:solidFill>
                <a:latin typeface="Josefin Sans Regular"/>
              </a:rPr>
              <a:t> qua </a:t>
            </a:r>
            <a:r>
              <a:rPr lang="en-US" sz="3699" dirty="0" err="1">
                <a:solidFill>
                  <a:srgbClr val="FFBD59"/>
                </a:solidFill>
                <a:latin typeface="Josefin Sans Regular"/>
              </a:rPr>
              <a:t>mạng</a:t>
            </a:r>
            <a:r>
              <a:rPr lang="en-US" sz="3699" dirty="0">
                <a:solidFill>
                  <a:srgbClr val="FFBD59"/>
                </a:solidFill>
                <a:latin typeface="Josefin Sans Regular"/>
              </a:rPr>
              <a:t> </a:t>
            </a:r>
            <a:r>
              <a:rPr lang="en-US" sz="3699" dirty="0" err="1">
                <a:solidFill>
                  <a:srgbClr val="FFBD59"/>
                </a:solidFill>
                <a:latin typeface="Josefin Sans Regular"/>
              </a:rPr>
              <a:t>là</a:t>
            </a:r>
            <a:r>
              <a:rPr lang="en-US" sz="3699" dirty="0">
                <a:solidFill>
                  <a:srgbClr val="FFBD59"/>
                </a:solidFill>
                <a:latin typeface="Josefin Sans Regular"/>
              </a:rPr>
              <a:t> </a:t>
            </a:r>
            <a:r>
              <a:rPr lang="en-US" sz="3699" dirty="0" err="1">
                <a:solidFill>
                  <a:srgbClr val="FFBD59"/>
                </a:solidFill>
                <a:latin typeface="Josefin Sans Regular"/>
              </a:rPr>
              <a:t>một</a:t>
            </a:r>
            <a:r>
              <a:rPr lang="en-US" sz="3699" dirty="0">
                <a:solidFill>
                  <a:srgbClr val="FFBD59"/>
                </a:solidFill>
                <a:latin typeface="Josefin Sans Regular"/>
              </a:rPr>
              <a:t> </a:t>
            </a:r>
            <a:r>
              <a:rPr lang="en-US" sz="3699" dirty="0" err="1">
                <a:solidFill>
                  <a:srgbClr val="FFBD59"/>
                </a:solidFill>
                <a:latin typeface="Josefin Sans Regular"/>
              </a:rPr>
              <a:t>điều</a:t>
            </a:r>
            <a:r>
              <a:rPr lang="en-US" sz="3699" dirty="0">
                <a:solidFill>
                  <a:srgbClr val="FFBD59"/>
                </a:solidFill>
                <a:latin typeface="Josefin Sans Regular"/>
              </a:rPr>
              <a:t> </a:t>
            </a:r>
            <a:r>
              <a:rPr lang="en-US" sz="3699" dirty="0" err="1">
                <a:solidFill>
                  <a:srgbClr val="FFBD59"/>
                </a:solidFill>
                <a:latin typeface="Josefin Sans Regular"/>
              </a:rPr>
              <a:t>hết</a:t>
            </a:r>
            <a:r>
              <a:rPr lang="en-US" sz="3699" dirty="0">
                <a:solidFill>
                  <a:srgbClr val="FFBD59"/>
                </a:solidFill>
                <a:latin typeface="Josefin Sans Regular"/>
              </a:rPr>
              <a:t> </a:t>
            </a:r>
            <a:r>
              <a:rPr lang="en-US" sz="3699" dirty="0" err="1">
                <a:solidFill>
                  <a:srgbClr val="FFBD59"/>
                </a:solidFill>
                <a:latin typeface="Josefin Sans Regular"/>
              </a:rPr>
              <a:t>sức</a:t>
            </a:r>
            <a:r>
              <a:rPr lang="en-US" sz="3699" dirty="0">
                <a:solidFill>
                  <a:srgbClr val="FFBD59"/>
                </a:solidFill>
                <a:latin typeface="Josefin Sans Regular"/>
              </a:rPr>
              <a:t> </a:t>
            </a:r>
            <a:r>
              <a:rPr lang="en-US" sz="3699" dirty="0" err="1">
                <a:solidFill>
                  <a:srgbClr val="FFBD59"/>
                </a:solidFill>
                <a:latin typeface="Josefin Sans Regular"/>
              </a:rPr>
              <a:t>tiện</a:t>
            </a:r>
            <a:r>
              <a:rPr lang="en-US" sz="3699" dirty="0">
                <a:solidFill>
                  <a:srgbClr val="FFBD59"/>
                </a:solidFill>
                <a:latin typeface="Josefin Sans Regular"/>
              </a:rPr>
              <a:t> </a:t>
            </a:r>
            <a:r>
              <a:rPr lang="en-US" sz="3699" dirty="0" err="1">
                <a:solidFill>
                  <a:srgbClr val="FFBD59"/>
                </a:solidFill>
                <a:latin typeface="Josefin Sans Regular"/>
              </a:rPr>
              <a:t>lợi</a:t>
            </a:r>
            <a:endParaRPr lang="en-US" sz="3699" dirty="0">
              <a:solidFill>
                <a:srgbClr val="FFBD59"/>
              </a:solidFill>
              <a:latin typeface="Josefin Sans Regular"/>
            </a:endParaRPr>
          </a:p>
        </p:txBody>
      </p:sp>
      <p:sp>
        <p:nvSpPr>
          <p:cNvPr id="9" name="TextBox 9"/>
          <p:cNvSpPr txBox="1"/>
          <p:nvPr/>
        </p:nvSpPr>
        <p:spPr>
          <a:xfrm>
            <a:off x="152400" y="5869816"/>
            <a:ext cx="11739771" cy="573405"/>
          </a:xfrm>
          <a:prstGeom prst="rect">
            <a:avLst/>
          </a:prstGeom>
        </p:spPr>
        <p:txBody>
          <a:bodyPr wrap="square" lIns="0" tIns="0" rIns="0" bIns="0" rtlCol="0" anchor="t">
            <a:spAutoFit/>
          </a:bodyPr>
          <a:lstStyle/>
          <a:p>
            <a:pPr algn="ctr">
              <a:lnSpc>
                <a:spcPts val="4440"/>
              </a:lnSpc>
              <a:spcBef>
                <a:spcPct val="0"/>
              </a:spcBef>
            </a:pPr>
            <a:r>
              <a:rPr lang="en-US" sz="3700" dirty="0" err="1">
                <a:solidFill>
                  <a:srgbClr val="FFFFFF"/>
                </a:solidFill>
                <a:latin typeface="Josefin Sans Regular"/>
              </a:rPr>
              <a:t>Khách</a:t>
            </a:r>
            <a:r>
              <a:rPr lang="en-US" sz="3700" dirty="0">
                <a:solidFill>
                  <a:srgbClr val="FFFFFF"/>
                </a:solidFill>
                <a:latin typeface="Josefin Sans Regular"/>
              </a:rPr>
              <a:t> </a:t>
            </a:r>
            <a:r>
              <a:rPr lang="en-US" sz="3700" dirty="0" err="1">
                <a:solidFill>
                  <a:srgbClr val="FFFFFF"/>
                </a:solidFill>
                <a:latin typeface="Josefin Sans Regular"/>
              </a:rPr>
              <a:t>hàng</a:t>
            </a:r>
            <a:r>
              <a:rPr lang="en-US" sz="3700" dirty="0">
                <a:solidFill>
                  <a:srgbClr val="FFFFFF"/>
                </a:solidFill>
                <a:latin typeface="Josefin Sans Regular"/>
              </a:rPr>
              <a:t> </a:t>
            </a:r>
            <a:r>
              <a:rPr lang="en-US" sz="3700" dirty="0" err="1">
                <a:solidFill>
                  <a:srgbClr val="FFFFFF"/>
                </a:solidFill>
                <a:latin typeface="Josefin Sans Regular"/>
              </a:rPr>
              <a:t>sử</a:t>
            </a:r>
            <a:r>
              <a:rPr lang="en-US" sz="3700" dirty="0">
                <a:solidFill>
                  <a:srgbClr val="FFFFFF"/>
                </a:solidFill>
                <a:latin typeface="Josefin Sans Regular"/>
              </a:rPr>
              <a:t> </a:t>
            </a:r>
            <a:r>
              <a:rPr lang="en-US" sz="3700" dirty="0" err="1">
                <a:solidFill>
                  <a:srgbClr val="FFFFFF"/>
                </a:solidFill>
                <a:latin typeface="Josefin Sans Regular"/>
              </a:rPr>
              <a:t>dụng</a:t>
            </a:r>
            <a:r>
              <a:rPr lang="en-US" sz="3700" dirty="0">
                <a:solidFill>
                  <a:srgbClr val="FFFFFF"/>
                </a:solidFill>
                <a:latin typeface="Josefin Sans Regular"/>
              </a:rPr>
              <a:t>: </a:t>
            </a:r>
            <a:r>
              <a:rPr lang="en-US" sz="3700" dirty="0" err="1">
                <a:solidFill>
                  <a:srgbClr val="FFBD59"/>
                </a:solidFill>
                <a:latin typeface="Josefin Sans Regular"/>
              </a:rPr>
              <a:t>Mọi</a:t>
            </a:r>
            <a:r>
              <a:rPr lang="en-US" sz="3700" dirty="0">
                <a:solidFill>
                  <a:srgbClr val="FFBD59"/>
                </a:solidFill>
                <a:latin typeface="Josefin Sans Regular"/>
              </a:rPr>
              <a:t> </a:t>
            </a:r>
            <a:r>
              <a:rPr lang="en-US" sz="3700" dirty="0" err="1">
                <a:solidFill>
                  <a:srgbClr val="FFBD59"/>
                </a:solidFill>
                <a:latin typeface="Josefin Sans Regular"/>
              </a:rPr>
              <a:t>lứa</a:t>
            </a:r>
            <a:r>
              <a:rPr lang="en-US" sz="3700" dirty="0">
                <a:solidFill>
                  <a:srgbClr val="FFBD59"/>
                </a:solidFill>
                <a:latin typeface="Josefin Sans Regular"/>
              </a:rPr>
              <a:t> </a:t>
            </a:r>
            <a:r>
              <a:rPr lang="en-US" sz="3700" dirty="0" err="1">
                <a:solidFill>
                  <a:srgbClr val="FFBD59"/>
                </a:solidFill>
                <a:latin typeface="Josefin Sans Regular"/>
              </a:rPr>
              <a:t>tuổi</a:t>
            </a:r>
            <a:r>
              <a:rPr lang="en-US" sz="3700" dirty="0">
                <a:solidFill>
                  <a:srgbClr val="FFBD59"/>
                </a:solidFill>
                <a:latin typeface="Josefin Sans Regular"/>
              </a:rPr>
              <a:t>, </a:t>
            </a:r>
            <a:r>
              <a:rPr lang="en-US" sz="3700" dirty="0" err="1">
                <a:solidFill>
                  <a:srgbClr val="FFBD59"/>
                </a:solidFill>
                <a:latin typeface="Josefin Sans Regular"/>
              </a:rPr>
              <a:t>mọi</a:t>
            </a:r>
            <a:r>
              <a:rPr lang="en-US" sz="3700" dirty="0">
                <a:solidFill>
                  <a:srgbClr val="FFBD59"/>
                </a:solidFill>
                <a:latin typeface="Josefin Sans Regular"/>
              </a:rPr>
              <a:t> </a:t>
            </a:r>
            <a:r>
              <a:rPr lang="en-US" sz="3700" dirty="0" err="1">
                <a:solidFill>
                  <a:srgbClr val="FFBD59"/>
                </a:solidFill>
                <a:latin typeface="Josefin Sans Regular"/>
              </a:rPr>
              <a:t>nghề</a:t>
            </a:r>
            <a:r>
              <a:rPr lang="en-US" sz="3700" dirty="0">
                <a:solidFill>
                  <a:srgbClr val="FFBD59"/>
                </a:solidFill>
                <a:latin typeface="Josefin Sans Regular"/>
              </a:rPr>
              <a:t> </a:t>
            </a:r>
            <a:r>
              <a:rPr lang="en-US" sz="3700" dirty="0" err="1">
                <a:solidFill>
                  <a:srgbClr val="FFBD59"/>
                </a:solidFill>
                <a:latin typeface="Josefin Sans Regular"/>
              </a:rPr>
              <a:t>nghiệp</a:t>
            </a:r>
            <a:endParaRPr lang="en-US" sz="3700" dirty="0">
              <a:solidFill>
                <a:srgbClr val="FFBD59"/>
              </a:solidFill>
              <a:latin typeface="Josefin Sans Regular"/>
            </a:endParaRPr>
          </a:p>
        </p:txBody>
      </p:sp>
      <p:sp>
        <p:nvSpPr>
          <p:cNvPr id="10" name="TextBox 10"/>
          <p:cNvSpPr txBox="1"/>
          <p:nvPr/>
        </p:nvSpPr>
        <p:spPr>
          <a:xfrm>
            <a:off x="604629" y="6765439"/>
            <a:ext cx="17475574" cy="2265045"/>
          </a:xfrm>
          <a:prstGeom prst="rect">
            <a:avLst/>
          </a:prstGeom>
        </p:spPr>
        <p:txBody>
          <a:bodyPr lIns="0" tIns="0" rIns="0" bIns="0" rtlCol="0" anchor="t">
            <a:spAutoFit/>
          </a:bodyPr>
          <a:lstStyle/>
          <a:p>
            <a:pPr>
              <a:lnSpc>
                <a:spcPts val="4440"/>
              </a:lnSpc>
              <a:spcBef>
                <a:spcPct val="0"/>
              </a:spcBef>
            </a:pPr>
            <a:r>
              <a:rPr lang="en-US" sz="3700" dirty="0" err="1">
                <a:solidFill>
                  <a:srgbClr val="FFFFFF"/>
                </a:solidFill>
                <a:latin typeface="Josefin Sans Regular"/>
              </a:rPr>
              <a:t>Số</a:t>
            </a:r>
            <a:r>
              <a:rPr lang="en-US" sz="3700" dirty="0">
                <a:solidFill>
                  <a:srgbClr val="FFFFFF"/>
                </a:solidFill>
                <a:latin typeface="Josefin Sans Regular"/>
              </a:rPr>
              <a:t> </a:t>
            </a:r>
            <a:r>
              <a:rPr lang="en-US" sz="3700" dirty="0" err="1">
                <a:solidFill>
                  <a:srgbClr val="FFFFFF"/>
                </a:solidFill>
                <a:latin typeface="Josefin Sans Regular"/>
              </a:rPr>
              <a:t>lượng</a:t>
            </a:r>
            <a:r>
              <a:rPr lang="en-US" sz="3700" dirty="0">
                <a:solidFill>
                  <a:srgbClr val="FFFFFF"/>
                </a:solidFill>
                <a:latin typeface="Josefin Sans Regular"/>
              </a:rPr>
              <a:t> </a:t>
            </a:r>
            <a:r>
              <a:rPr lang="en-US" sz="3700" dirty="0" err="1">
                <a:solidFill>
                  <a:srgbClr val="FFFFFF"/>
                </a:solidFill>
                <a:latin typeface="Josefin Sans Regular"/>
              </a:rPr>
              <a:t>và</a:t>
            </a:r>
            <a:r>
              <a:rPr lang="en-US" sz="3700" dirty="0">
                <a:solidFill>
                  <a:srgbClr val="FFFFFF"/>
                </a:solidFill>
                <a:latin typeface="Josefin Sans Regular"/>
              </a:rPr>
              <a:t> </a:t>
            </a:r>
            <a:r>
              <a:rPr lang="en-US" sz="3700" dirty="0" err="1">
                <a:solidFill>
                  <a:srgbClr val="FFFFFF"/>
                </a:solidFill>
                <a:latin typeface="Josefin Sans Regular"/>
              </a:rPr>
              <a:t>tỉ</a:t>
            </a:r>
            <a:r>
              <a:rPr lang="en-US" sz="3700" dirty="0">
                <a:solidFill>
                  <a:srgbClr val="FFFFFF"/>
                </a:solidFill>
                <a:latin typeface="Josefin Sans Regular"/>
              </a:rPr>
              <a:t> </a:t>
            </a:r>
            <a:r>
              <a:rPr lang="en-US" sz="3700" dirty="0" err="1">
                <a:solidFill>
                  <a:srgbClr val="FFFFFF"/>
                </a:solidFill>
                <a:latin typeface="Josefin Sans Regular"/>
              </a:rPr>
              <a:t>lệ</a:t>
            </a:r>
            <a:r>
              <a:rPr lang="en-US" sz="3700" dirty="0">
                <a:solidFill>
                  <a:srgbClr val="FFFFFF"/>
                </a:solidFill>
                <a:latin typeface="Josefin Sans Regular"/>
              </a:rPr>
              <a:t> </a:t>
            </a:r>
            <a:r>
              <a:rPr lang="en-US" sz="3700" dirty="0" err="1">
                <a:solidFill>
                  <a:srgbClr val="FFFFFF"/>
                </a:solidFill>
                <a:latin typeface="Josefin Sans Regular"/>
              </a:rPr>
              <a:t>tiêu</a:t>
            </a:r>
            <a:r>
              <a:rPr lang="en-US" sz="3700" dirty="0">
                <a:solidFill>
                  <a:srgbClr val="FFFFFF"/>
                </a:solidFill>
                <a:latin typeface="Josefin Sans Regular"/>
              </a:rPr>
              <a:t> </a:t>
            </a:r>
            <a:r>
              <a:rPr lang="en-US" sz="3700" dirty="0" err="1">
                <a:solidFill>
                  <a:srgbClr val="FFFFFF"/>
                </a:solidFill>
                <a:latin typeface="Josefin Sans Regular"/>
              </a:rPr>
              <a:t>dùng</a:t>
            </a:r>
            <a:r>
              <a:rPr lang="en-US" sz="3700" dirty="0">
                <a:solidFill>
                  <a:srgbClr val="FFFFFF"/>
                </a:solidFill>
                <a:latin typeface="Josefin Sans Regular"/>
              </a:rPr>
              <a:t>: </a:t>
            </a:r>
            <a:r>
              <a:rPr lang="en-US" sz="3700" dirty="0" err="1">
                <a:solidFill>
                  <a:srgbClr val="FFBD59"/>
                </a:solidFill>
                <a:latin typeface="Josefin Sans Regular"/>
              </a:rPr>
              <a:t>tại</a:t>
            </a:r>
            <a:r>
              <a:rPr lang="en-US" sz="3700" dirty="0">
                <a:solidFill>
                  <a:srgbClr val="FFBD59"/>
                </a:solidFill>
                <a:latin typeface="Josefin Sans Regular"/>
              </a:rPr>
              <a:t> 2 </a:t>
            </a:r>
            <a:r>
              <a:rPr lang="en-US" sz="3700" dirty="0" err="1">
                <a:solidFill>
                  <a:srgbClr val="FFBD59"/>
                </a:solidFill>
                <a:latin typeface="Josefin Sans Regular"/>
              </a:rPr>
              <a:t>thành</a:t>
            </a:r>
            <a:r>
              <a:rPr lang="en-US" sz="3700" dirty="0">
                <a:solidFill>
                  <a:srgbClr val="FFBD59"/>
                </a:solidFill>
                <a:latin typeface="Josefin Sans Regular"/>
              </a:rPr>
              <a:t> </a:t>
            </a:r>
            <a:r>
              <a:rPr lang="en-US" sz="3700" dirty="0" err="1">
                <a:solidFill>
                  <a:srgbClr val="FFBD59"/>
                </a:solidFill>
                <a:latin typeface="Josefin Sans Regular"/>
              </a:rPr>
              <a:t>phố</a:t>
            </a:r>
            <a:r>
              <a:rPr lang="en-US" sz="3700" dirty="0">
                <a:solidFill>
                  <a:srgbClr val="FFBD59"/>
                </a:solidFill>
                <a:latin typeface="Josefin Sans Regular"/>
              </a:rPr>
              <a:t> </a:t>
            </a:r>
            <a:r>
              <a:rPr lang="en-US" sz="3700" dirty="0" err="1">
                <a:solidFill>
                  <a:srgbClr val="FFBD59"/>
                </a:solidFill>
                <a:latin typeface="Josefin Sans Regular"/>
              </a:rPr>
              <a:t>lớn</a:t>
            </a:r>
            <a:r>
              <a:rPr lang="en-US" sz="3700" dirty="0">
                <a:solidFill>
                  <a:srgbClr val="FFBD59"/>
                </a:solidFill>
                <a:latin typeface="Josefin Sans Regular"/>
              </a:rPr>
              <a:t>, </a:t>
            </a:r>
            <a:r>
              <a:rPr lang="en-US" sz="3700" dirty="0" err="1">
                <a:solidFill>
                  <a:srgbClr val="FFBD59"/>
                </a:solidFill>
                <a:latin typeface="Josefin Sans Regular"/>
              </a:rPr>
              <a:t>hơn</a:t>
            </a:r>
            <a:r>
              <a:rPr lang="en-US" sz="3700" dirty="0">
                <a:solidFill>
                  <a:srgbClr val="FFBD59"/>
                </a:solidFill>
                <a:latin typeface="Josefin Sans Regular"/>
              </a:rPr>
              <a:t> 3/4 </a:t>
            </a:r>
            <a:r>
              <a:rPr lang="en-US" sz="3700" dirty="0" err="1">
                <a:solidFill>
                  <a:srgbClr val="FFBD59"/>
                </a:solidFill>
                <a:latin typeface="Josefin Sans Regular"/>
              </a:rPr>
              <a:t>số</a:t>
            </a:r>
            <a:r>
              <a:rPr lang="en-US" sz="3700" dirty="0">
                <a:solidFill>
                  <a:srgbClr val="FFBD59"/>
                </a:solidFill>
                <a:latin typeface="Josefin Sans Regular"/>
              </a:rPr>
              <a:t> </a:t>
            </a:r>
            <a:r>
              <a:rPr lang="en-US" sz="3700" dirty="0" err="1">
                <a:solidFill>
                  <a:srgbClr val="FFBD59"/>
                </a:solidFill>
                <a:latin typeface="Josefin Sans Regular"/>
              </a:rPr>
              <a:t>người</a:t>
            </a:r>
            <a:r>
              <a:rPr lang="en-US" sz="3700" dirty="0">
                <a:solidFill>
                  <a:srgbClr val="FFBD59"/>
                </a:solidFill>
                <a:latin typeface="Josefin Sans Regular"/>
              </a:rPr>
              <a:t> </a:t>
            </a:r>
            <a:r>
              <a:rPr lang="en-US" sz="3700" dirty="0" err="1">
                <a:solidFill>
                  <a:srgbClr val="FFBD59"/>
                </a:solidFill>
                <a:latin typeface="Josefin Sans Regular"/>
              </a:rPr>
              <a:t>có</a:t>
            </a:r>
            <a:r>
              <a:rPr lang="en-US" sz="3700" dirty="0">
                <a:solidFill>
                  <a:srgbClr val="FFBD59"/>
                </a:solidFill>
                <a:latin typeface="Josefin Sans Regular"/>
              </a:rPr>
              <a:t> </a:t>
            </a:r>
            <a:r>
              <a:rPr lang="en-US" sz="3700" dirty="0" err="1">
                <a:solidFill>
                  <a:srgbClr val="FFBD59"/>
                </a:solidFill>
                <a:latin typeface="Josefin Sans Regular"/>
              </a:rPr>
              <a:t>dùng</a:t>
            </a:r>
            <a:r>
              <a:rPr lang="en-US" sz="3700" dirty="0">
                <a:solidFill>
                  <a:srgbClr val="FFBD59"/>
                </a:solidFill>
                <a:latin typeface="Josefin Sans Regular"/>
              </a:rPr>
              <a:t> </a:t>
            </a:r>
            <a:r>
              <a:rPr lang="en-US" sz="3700" dirty="0" err="1">
                <a:solidFill>
                  <a:srgbClr val="FFBD59"/>
                </a:solidFill>
                <a:latin typeface="Josefin Sans Regular"/>
              </a:rPr>
              <a:t>dịch</a:t>
            </a:r>
            <a:r>
              <a:rPr lang="en-US" sz="3700" dirty="0">
                <a:solidFill>
                  <a:srgbClr val="FFBD59"/>
                </a:solidFill>
                <a:latin typeface="Josefin Sans Regular"/>
              </a:rPr>
              <a:t> </a:t>
            </a:r>
            <a:r>
              <a:rPr lang="en-US" sz="3700" dirty="0" err="1">
                <a:solidFill>
                  <a:srgbClr val="FFBD59"/>
                </a:solidFill>
                <a:latin typeface="Josefin Sans Regular"/>
              </a:rPr>
              <a:t>vụ</a:t>
            </a:r>
            <a:r>
              <a:rPr lang="en-US" sz="3700" dirty="0">
                <a:solidFill>
                  <a:srgbClr val="FFBD59"/>
                </a:solidFill>
                <a:latin typeface="Josefin Sans Regular"/>
              </a:rPr>
              <a:t> </a:t>
            </a:r>
            <a:r>
              <a:rPr lang="en-US" sz="3700" dirty="0" err="1">
                <a:solidFill>
                  <a:srgbClr val="FFBD59"/>
                </a:solidFill>
                <a:latin typeface="Josefin Sans Regular"/>
              </a:rPr>
              <a:t>đặt</a:t>
            </a:r>
            <a:r>
              <a:rPr lang="en-US" sz="3700" dirty="0">
                <a:solidFill>
                  <a:srgbClr val="FFBD59"/>
                </a:solidFill>
                <a:latin typeface="Josefin Sans Regular"/>
              </a:rPr>
              <a:t> </a:t>
            </a:r>
            <a:r>
              <a:rPr lang="en-US" sz="3700" dirty="0" err="1">
                <a:solidFill>
                  <a:srgbClr val="FFBD59"/>
                </a:solidFill>
                <a:latin typeface="Josefin Sans Regular"/>
              </a:rPr>
              <a:t>món</a:t>
            </a:r>
            <a:r>
              <a:rPr lang="en-US" sz="3700" dirty="0">
                <a:solidFill>
                  <a:srgbClr val="FFBD59"/>
                </a:solidFill>
                <a:latin typeface="Josefin Sans Regular"/>
              </a:rPr>
              <a:t> </a:t>
            </a:r>
            <a:r>
              <a:rPr lang="en-US" sz="3700" dirty="0" err="1">
                <a:solidFill>
                  <a:srgbClr val="FFBD59"/>
                </a:solidFill>
                <a:latin typeface="Josefin Sans Regular"/>
              </a:rPr>
              <a:t>trực</a:t>
            </a:r>
            <a:r>
              <a:rPr lang="en-US" sz="3700" dirty="0">
                <a:solidFill>
                  <a:srgbClr val="FFBD59"/>
                </a:solidFill>
                <a:latin typeface="Josefin Sans Regular"/>
              </a:rPr>
              <a:t> </a:t>
            </a:r>
            <a:r>
              <a:rPr lang="en-US" sz="3700" dirty="0" err="1">
                <a:solidFill>
                  <a:srgbClr val="FFBD59"/>
                </a:solidFill>
                <a:latin typeface="Josefin Sans Regular"/>
              </a:rPr>
              <a:t>tuyến</a:t>
            </a:r>
            <a:r>
              <a:rPr lang="en-US" sz="3700" dirty="0">
                <a:solidFill>
                  <a:srgbClr val="FFBD59"/>
                </a:solidFill>
                <a:latin typeface="Josefin Sans Regular"/>
              </a:rPr>
              <a:t> </a:t>
            </a:r>
            <a:r>
              <a:rPr lang="en-US" sz="3700" dirty="0" err="1">
                <a:solidFill>
                  <a:srgbClr val="FFBD59"/>
                </a:solidFill>
                <a:latin typeface="Josefin Sans Regular"/>
              </a:rPr>
              <a:t>ít</a:t>
            </a:r>
            <a:r>
              <a:rPr lang="en-US" sz="3700" dirty="0">
                <a:solidFill>
                  <a:srgbClr val="FFBD59"/>
                </a:solidFill>
                <a:latin typeface="Josefin Sans Regular"/>
              </a:rPr>
              <a:t> </a:t>
            </a:r>
            <a:r>
              <a:rPr lang="en-US" sz="3700" dirty="0" err="1">
                <a:solidFill>
                  <a:srgbClr val="FFBD59"/>
                </a:solidFill>
                <a:latin typeface="Josefin Sans Regular"/>
              </a:rPr>
              <a:t>nhất</a:t>
            </a:r>
            <a:r>
              <a:rPr lang="en-US" sz="3700" dirty="0">
                <a:solidFill>
                  <a:srgbClr val="FFBD59"/>
                </a:solidFill>
                <a:latin typeface="Josefin Sans Regular"/>
              </a:rPr>
              <a:t> 1 </a:t>
            </a:r>
            <a:r>
              <a:rPr lang="en-US" sz="3700" dirty="0" err="1">
                <a:solidFill>
                  <a:srgbClr val="FFBD59"/>
                </a:solidFill>
                <a:latin typeface="Josefin Sans Regular"/>
              </a:rPr>
              <a:t>lần</a:t>
            </a:r>
            <a:r>
              <a:rPr lang="en-US" sz="3700" dirty="0">
                <a:solidFill>
                  <a:srgbClr val="FFBD59"/>
                </a:solidFill>
                <a:latin typeface="Josefin Sans Regular"/>
              </a:rPr>
              <a:t>/</a:t>
            </a:r>
            <a:r>
              <a:rPr lang="en-US" sz="3700" dirty="0" err="1">
                <a:solidFill>
                  <a:srgbClr val="FFBD59"/>
                </a:solidFill>
                <a:latin typeface="Josefin Sans Regular"/>
              </a:rPr>
              <a:t>tuần</a:t>
            </a:r>
            <a:r>
              <a:rPr lang="en-US" sz="3700" dirty="0">
                <a:solidFill>
                  <a:srgbClr val="FFBD59"/>
                </a:solidFill>
                <a:latin typeface="Josefin Sans Regular"/>
              </a:rPr>
              <a:t>. </a:t>
            </a:r>
            <a:r>
              <a:rPr lang="en-US" sz="3700" dirty="0" err="1">
                <a:solidFill>
                  <a:srgbClr val="FFBD59"/>
                </a:solidFill>
                <a:latin typeface="Josefin Sans Regular"/>
              </a:rPr>
              <a:t>Gần</a:t>
            </a:r>
            <a:r>
              <a:rPr lang="en-US" sz="3700" dirty="0">
                <a:solidFill>
                  <a:srgbClr val="FFBD59"/>
                </a:solidFill>
                <a:latin typeface="Josefin Sans Regular"/>
              </a:rPr>
              <a:t> 30% </a:t>
            </a:r>
            <a:r>
              <a:rPr lang="en-US" sz="3700" dirty="0" err="1">
                <a:solidFill>
                  <a:srgbClr val="FFBD59"/>
                </a:solidFill>
                <a:latin typeface="Josefin Sans Regular"/>
              </a:rPr>
              <a:t>người</a:t>
            </a:r>
            <a:r>
              <a:rPr lang="en-US" sz="3700" dirty="0">
                <a:solidFill>
                  <a:srgbClr val="FFBD59"/>
                </a:solidFill>
                <a:latin typeface="Josefin Sans Regular"/>
              </a:rPr>
              <a:t> </a:t>
            </a:r>
            <a:r>
              <a:rPr lang="en-US" sz="3700" dirty="0" err="1">
                <a:solidFill>
                  <a:srgbClr val="FFBD59"/>
                </a:solidFill>
                <a:latin typeface="Josefin Sans Regular"/>
              </a:rPr>
              <a:t>dùng</a:t>
            </a:r>
            <a:r>
              <a:rPr lang="en-US" sz="3700" dirty="0">
                <a:solidFill>
                  <a:srgbClr val="FFBD59"/>
                </a:solidFill>
                <a:latin typeface="Josefin Sans Regular"/>
              </a:rPr>
              <a:t> </a:t>
            </a:r>
            <a:r>
              <a:rPr lang="en-US" sz="3700" dirty="0" err="1">
                <a:solidFill>
                  <a:srgbClr val="FFBD59"/>
                </a:solidFill>
                <a:latin typeface="Josefin Sans Regular"/>
              </a:rPr>
              <a:t>đặt</a:t>
            </a:r>
            <a:r>
              <a:rPr lang="en-US" sz="3700" dirty="0">
                <a:solidFill>
                  <a:srgbClr val="FFBD59"/>
                </a:solidFill>
                <a:latin typeface="Josefin Sans Regular"/>
              </a:rPr>
              <a:t> </a:t>
            </a:r>
            <a:r>
              <a:rPr lang="en-US" sz="3700" dirty="0" err="1">
                <a:solidFill>
                  <a:srgbClr val="FFBD59"/>
                </a:solidFill>
                <a:latin typeface="Josefin Sans Regular"/>
              </a:rPr>
              <a:t>đồ</a:t>
            </a:r>
            <a:r>
              <a:rPr lang="en-US" sz="3700" dirty="0">
                <a:solidFill>
                  <a:srgbClr val="FFBD59"/>
                </a:solidFill>
                <a:latin typeface="Josefin Sans Regular"/>
              </a:rPr>
              <a:t> </a:t>
            </a:r>
            <a:r>
              <a:rPr lang="en-US" sz="3700" dirty="0" err="1">
                <a:solidFill>
                  <a:srgbClr val="FFBD59"/>
                </a:solidFill>
                <a:latin typeface="Josefin Sans Regular"/>
              </a:rPr>
              <a:t>ăn</a:t>
            </a:r>
            <a:r>
              <a:rPr lang="en-US" sz="3700" dirty="0">
                <a:solidFill>
                  <a:srgbClr val="FFBD59"/>
                </a:solidFill>
                <a:latin typeface="Josefin Sans Regular"/>
              </a:rPr>
              <a:t> </a:t>
            </a:r>
            <a:r>
              <a:rPr lang="en-US" sz="3700" dirty="0" err="1">
                <a:solidFill>
                  <a:srgbClr val="FFBD59"/>
                </a:solidFill>
                <a:latin typeface="Josefin Sans Regular"/>
              </a:rPr>
              <a:t>trực</a:t>
            </a:r>
            <a:r>
              <a:rPr lang="en-US" sz="3700" dirty="0">
                <a:solidFill>
                  <a:srgbClr val="FFBD59"/>
                </a:solidFill>
                <a:latin typeface="Josefin Sans Regular"/>
              </a:rPr>
              <a:t> </a:t>
            </a:r>
            <a:r>
              <a:rPr lang="en-US" sz="3700" dirty="0" err="1">
                <a:solidFill>
                  <a:srgbClr val="FFBD59"/>
                </a:solidFill>
                <a:latin typeface="Josefin Sans Regular"/>
              </a:rPr>
              <a:t>tuyến</a:t>
            </a:r>
            <a:r>
              <a:rPr lang="en-US" sz="3700" dirty="0">
                <a:solidFill>
                  <a:srgbClr val="FFBD59"/>
                </a:solidFill>
                <a:latin typeface="Josefin Sans Regular"/>
              </a:rPr>
              <a:t> 2-3 </a:t>
            </a:r>
            <a:r>
              <a:rPr lang="en-US" sz="3700" dirty="0" err="1">
                <a:solidFill>
                  <a:srgbClr val="FFBD59"/>
                </a:solidFill>
                <a:latin typeface="Josefin Sans Regular"/>
              </a:rPr>
              <a:t>lần</a:t>
            </a:r>
            <a:r>
              <a:rPr lang="en-US" sz="3700" dirty="0">
                <a:solidFill>
                  <a:srgbClr val="FFBD59"/>
                </a:solidFill>
                <a:latin typeface="Josefin Sans Regular"/>
              </a:rPr>
              <a:t>/ </a:t>
            </a:r>
            <a:r>
              <a:rPr lang="en-US" sz="3700" dirty="0" err="1">
                <a:solidFill>
                  <a:srgbClr val="FFBD59"/>
                </a:solidFill>
                <a:latin typeface="Josefin Sans Regular"/>
              </a:rPr>
              <a:t>tuần</a:t>
            </a:r>
            <a:r>
              <a:rPr lang="en-US" sz="3700" dirty="0">
                <a:solidFill>
                  <a:srgbClr val="FFBD59"/>
                </a:solidFill>
                <a:latin typeface="Josefin Sans Regular"/>
              </a:rPr>
              <a:t>, </a:t>
            </a:r>
            <a:r>
              <a:rPr lang="en-US" sz="3700" dirty="0" err="1">
                <a:solidFill>
                  <a:srgbClr val="FFBD59"/>
                </a:solidFill>
                <a:latin typeface="Josefin Sans Regular"/>
              </a:rPr>
              <a:t>khoảng</a:t>
            </a:r>
            <a:r>
              <a:rPr lang="en-US" sz="3700" dirty="0">
                <a:solidFill>
                  <a:srgbClr val="FFBD59"/>
                </a:solidFill>
                <a:latin typeface="Josefin Sans Regular"/>
              </a:rPr>
              <a:t> 5-6% </a:t>
            </a:r>
            <a:r>
              <a:rPr lang="en-US" sz="3700" dirty="0" err="1">
                <a:solidFill>
                  <a:srgbClr val="FFBD59"/>
                </a:solidFill>
                <a:latin typeface="Josefin Sans Regular"/>
              </a:rPr>
              <a:t>người</a:t>
            </a:r>
            <a:r>
              <a:rPr lang="en-US" sz="3700" dirty="0">
                <a:solidFill>
                  <a:srgbClr val="FFBD59"/>
                </a:solidFill>
                <a:latin typeface="Josefin Sans Regular"/>
              </a:rPr>
              <a:t> </a:t>
            </a:r>
            <a:r>
              <a:rPr lang="en-US" sz="3700" dirty="0" err="1">
                <a:solidFill>
                  <a:srgbClr val="FFBD59"/>
                </a:solidFill>
                <a:latin typeface="Josefin Sans Regular"/>
              </a:rPr>
              <a:t>dùng</a:t>
            </a:r>
            <a:r>
              <a:rPr lang="en-US" sz="3700" dirty="0">
                <a:solidFill>
                  <a:srgbClr val="FFBD59"/>
                </a:solidFill>
                <a:latin typeface="Josefin Sans Regular"/>
              </a:rPr>
              <a:t> </a:t>
            </a:r>
            <a:r>
              <a:rPr lang="en-US" sz="3700" dirty="0" err="1">
                <a:solidFill>
                  <a:srgbClr val="FFBD59"/>
                </a:solidFill>
                <a:latin typeface="Josefin Sans Regular"/>
              </a:rPr>
              <a:t>đặt</a:t>
            </a:r>
            <a:r>
              <a:rPr lang="en-US" sz="3700" dirty="0">
                <a:solidFill>
                  <a:srgbClr val="FFBD59"/>
                </a:solidFill>
                <a:latin typeface="Josefin Sans Regular"/>
              </a:rPr>
              <a:t> </a:t>
            </a:r>
            <a:r>
              <a:rPr lang="en-US" sz="3700" dirty="0" err="1">
                <a:solidFill>
                  <a:srgbClr val="FFBD59"/>
                </a:solidFill>
                <a:latin typeface="Josefin Sans Regular"/>
              </a:rPr>
              <a:t>đồ</a:t>
            </a:r>
            <a:r>
              <a:rPr lang="en-US" sz="3700" dirty="0">
                <a:solidFill>
                  <a:srgbClr val="FFBD59"/>
                </a:solidFill>
                <a:latin typeface="Josefin Sans Regular"/>
              </a:rPr>
              <a:t> </a:t>
            </a:r>
            <a:r>
              <a:rPr lang="en-US" sz="3700" dirty="0" err="1">
                <a:solidFill>
                  <a:srgbClr val="FFBD59"/>
                </a:solidFill>
                <a:latin typeface="Josefin Sans Regular"/>
              </a:rPr>
              <a:t>ăn</a:t>
            </a:r>
            <a:r>
              <a:rPr lang="en-US" sz="3700" dirty="0">
                <a:solidFill>
                  <a:srgbClr val="FFBD59"/>
                </a:solidFill>
                <a:latin typeface="Josefin Sans Regular"/>
              </a:rPr>
              <a:t> </a:t>
            </a:r>
            <a:r>
              <a:rPr lang="en-US" sz="3700" dirty="0" err="1">
                <a:solidFill>
                  <a:srgbClr val="FFBD59"/>
                </a:solidFill>
                <a:latin typeface="Josefin Sans Regular"/>
              </a:rPr>
              <a:t>trực</a:t>
            </a:r>
            <a:r>
              <a:rPr lang="en-US" sz="3700" dirty="0">
                <a:solidFill>
                  <a:srgbClr val="FFBD59"/>
                </a:solidFill>
                <a:latin typeface="Josefin Sans Regular"/>
              </a:rPr>
              <a:t> </a:t>
            </a:r>
            <a:r>
              <a:rPr lang="en-US" sz="3700" dirty="0" err="1">
                <a:solidFill>
                  <a:srgbClr val="FFBD59"/>
                </a:solidFill>
                <a:latin typeface="Josefin Sans Regular"/>
              </a:rPr>
              <a:t>tuyến</a:t>
            </a:r>
            <a:r>
              <a:rPr lang="en-US" sz="3700" dirty="0">
                <a:solidFill>
                  <a:srgbClr val="FFBD59"/>
                </a:solidFill>
                <a:latin typeface="Josefin Sans Regular"/>
              </a:rPr>
              <a:t> </a:t>
            </a:r>
            <a:r>
              <a:rPr lang="en-US" sz="3700" dirty="0" err="1">
                <a:solidFill>
                  <a:srgbClr val="FFBD59"/>
                </a:solidFill>
                <a:latin typeface="Josefin Sans Regular"/>
              </a:rPr>
              <a:t>hơn</a:t>
            </a:r>
            <a:r>
              <a:rPr lang="en-US" sz="3700" dirty="0">
                <a:solidFill>
                  <a:srgbClr val="FFBD59"/>
                </a:solidFill>
                <a:latin typeface="Josefin Sans Regular"/>
              </a:rPr>
              <a:t> 10 </a:t>
            </a:r>
            <a:r>
              <a:rPr lang="en-US" sz="3700" dirty="0" err="1">
                <a:solidFill>
                  <a:srgbClr val="FFBD59"/>
                </a:solidFill>
                <a:latin typeface="Josefin Sans Regular"/>
              </a:rPr>
              <a:t>lần</a:t>
            </a:r>
            <a:r>
              <a:rPr lang="en-US" sz="3700" dirty="0">
                <a:solidFill>
                  <a:srgbClr val="FFBD59"/>
                </a:solidFill>
                <a:latin typeface="Josefin Sans Regular"/>
              </a:rPr>
              <a:t>/ </a:t>
            </a:r>
            <a:r>
              <a:rPr lang="en-US" sz="3700" dirty="0" err="1">
                <a:solidFill>
                  <a:srgbClr val="FFBD59"/>
                </a:solidFill>
                <a:latin typeface="Josefin Sans Regular"/>
              </a:rPr>
              <a:t>tuần</a:t>
            </a:r>
            <a:r>
              <a:rPr lang="en-US" sz="3700" dirty="0">
                <a:solidFill>
                  <a:srgbClr val="FFBD59"/>
                </a:solidFill>
                <a:latin typeface="Josefin Sans Regular"/>
              </a:rPr>
              <a:t>.</a:t>
            </a:r>
          </a:p>
          <a:p>
            <a:pPr algn="ctr">
              <a:lnSpc>
                <a:spcPts val="4440"/>
              </a:lnSpc>
              <a:spcBef>
                <a:spcPct val="0"/>
              </a:spcBef>
            </a:pPr>
            <a:r>
              <a:rPr lang="en-US" sz="3700" dirty="0">
                <a:solidFill>
                  <a:srgbClr val="FFBD59"/>
                </a:solidFill>
                <a:latin typeface="Josefin Sans Regular"/>
              </a:rPr>
              <a:t> </a:t>
            </a:r>
          </a:p>
        </p:txBody>
      </p:sp>
      <p:sp>
        <p:nvSpPr>
          <p:cNvPr id="11" name="TextBox 11"/>
          <p:cNvSpPr txBox="1"/>
          <p:nvPr/>
        </p:nvSpPr>
        <p:spPr>
          <a:xfrm>
            <a:off x="543818" y="8684895"/>
            <a:ext cx="17275349" cy="1137285"/>
          </a:xfrm>
          <a:prstGeom prst="rect">
            <a:avLst/>
          </a:prstGeom>
        </p:spPr>
        <p:txBody>
          <a:bodyPr lIns="0" tIns="0" rIns="0" bIns="0" rtlCol="0" anchor="t">
            <a:spAutoFit/>
          </a:bodyPr>
          <a:lstStyle/>
          <a:p>
            <a:pPr>
              <a:lnSpc>
                <a:spcPts val="4440"/>
              </a:lnSpc>
              <a:spcBef>
                <a:spcPct val="0"/>
              </a:spcBef>
            </a:pPr>
            <a:r>
              <a:rPr lang="en-US" sz="3700">
                <a:solidFill>
                  <a:srgbClr val="FFFFFF"/>
                </a:solidFill>
                <a:latin typeface="Josefin Sans Regular"/>
              </a:rPr>
              <a:t>Thời gian: </a:t>
            </a:r>
            <a:r>
              <a:rPr lang="en-US" sz="3700">
                <a:solidFill>
                  <a:srgbClr val="FFBD59"/>
                </a:solidFill>
                <a:latin typeface="Josefin Sans Regular"/>
              </a:rPr>
              <a:t>Cứ 10 bữa ăn thì lại có một bữa được đặt hàng trực tuyến, thường cho bữa trưa và các bữa ăn vặt. </a:t>
            </a:r>
          </a:p>
        </p:txBody>
      </p:sp>
    </p:spTree>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27851" y="3418739"/>
            <a:ext cx="12832298" cy="6868261"/>
          </a:xfrm>
          <a:prstGeom prst="rect">
            <a:avLst/>
          </a:prstGeom>
        </p:spPr>
      </p:pic>
      <p:sp>
        <p:nvSpPr>
          <p:cNvPr id="3" name="TextBox 3"/>
          <p:cNvSpPr txBox="1"/>
          <p:nvPr/>
        </p:nvSpPr>
        <p:spPr>
          <a:xfrm>
            <a:off x="1076116" y="952500"/>
            <a:ext cx="16135767" cy="1459374"/>
          </a:xfrm>
          <a:prstGeom prst="rect">
            <a:avLst/>
          </a:prstGeom>
        </p:spPr>
        <p:txBody>
          <a:bodyPr wrap="square" lIns="0" tIns="0" rIns="0" bIns="0" rtlCol="0" anchor="t">
            <a:spAutoFit/>
          </a:bodyPr>
          <a:lstStyle/>
          <a:p>
            <a:pPr algn="ctr">
              <a:lnSpc>
                <a:spcPts val="12599"/>
              </a:lnSpc>
            </a:pPr>
            <a:r>
              <a:rPr lang="en-US" sz="9000" dirty="0">
                <a:solidFill>
                  <a:srgbClr val="CA6E3F"/>
                </a:solidFill>
                <a:latin typeface="Maven Pro Bold Bold"/>
              </a:rPr>
              <a:t>I. MACRO ENVIRONMENT</a:t>
            </a:r>
          </a:p>
        </p:txBody>
      </p:sp>
    </p:spTree>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38025"/>
            <a:ext cx="18288000" cy="8861322"/>
            <a:chOff x="0" y="0"/>
            <a:chExt cx="24384000" cy="11815096"/>
          </a:xfrm>
        </p:grpSpPr>
        <p:pic>
          <p:nvPicPr>
            <p:cNvPr id="3" name="Picture 3"/>
            <p:cNvPicPr>
              <a:picLocks noChangeAspect="1"/>
            </p:cNvPicPr>
            <p:nvPr/>
          </p:nvPicPr>
          <p:blipFill>
            <a:blip r:embed="rId2"/>
            <a:srcRect t="3489" b="3489"/>
            <a:stretch>
              <a:fillRect/>
            </a:stretch>
          </p:blipFill>
          <p:spPr>
            <a:xfrm>
              <a:off x="0" y="0"/>
              <a:ext cx="24384000" cy="11815096"/>
            </a:xfrm>
            <a:prstGeom prst="rect">
              <a:avLst/>
            </a:prstGeom>
          </p:spPr>
        </p:pic>
      </p:grpSp>
      <p:sp>
        <p:nvSpPr>
          <p:cNvPr id="4" name="AutoShape 4"/>
          <p:cNvSpPr/>
          <p:nvPr/>
        </p:nvSpPr>
        <p:spPr>
          <a:xfrm>
            <a:off x="0" y="7474578"/>
            <a:ext cx="18288000" cy="2812422"/>
          </a:xfrm>
          <a:prstGeom prst="rect">
            <a:avLst/>
          </a:prstGeom>
          <a:solidFill>
            <a:srgbClr val="FFA46F"/>
          </a:solidFill>
        </p:spPr>
      </p:sp>
      <p:sp>
        <p:nvSpPr>
          <p:cNvPr id="5" name="TextBox 5"/>
          <p:cNvSpPr txBox="1"/>
          <p:nvPr/>
        </p:nvSpPr>
        <p:spPr>
          <a:xfrm>
            <a:off x="1028700" y="8282940"/>
            <a:ext cx="13551418" cy="975360"/>
          </a:xfrm>
          <a:prstGeom prst="rect">
            <a:avLst/>
          </a:prstGeom>
        </p:spPr>
        <p:txBody>
          <a:bodyPr lIns="0" tIns="0" rIns="0" bIns="0" rtlCol="0" anchor="t">
            <a:spAutoFit/>
          </a:bodyPr>
          <a:lstStyle/>
          <a:p>
            <a:pPr>
              <a:lnSpc>
                <a:spcPts val="7680"/>
              </a:lnSpc>
            </a:pPr>
            <a:r>
              <a:rPr lang="en-US" sz="6399" dirty="0">
                <a:solidFill>
                  <a:srgbClr val="FFFFFF"/>
                </a:solidFill>
                <a:latin typeface="Open Sauce Bold"/>
              </a:rPr>
              <a:t>V. Position Distribution</a:t>
            </a:r>
          </a:p>
        </p:txBody>
      </p:sp>
    </p:spTree>
  </p:cSld>
  <p:clrMapOvr>
    <a:masterClrMapping/>
  </p:clrMapOvr>
  <p:transition spd="med">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640418" y="0"/>
            <a:ext cx="17601622" cy="3957381"/>
          </a:xfrm>
          <a:prstGeom prst="rect">
            <a:avLst/>
          </a:prstGeom>
        </p:spPr>
      </p:pic>
      <p:pic>
        <p:nvPicPr>
          <p:cNvPr id="3" name="Picture 3"/>
          <p:cNvPicPr>
            <a:picLocks noChangeAspect="1"/>
          </p:cNvPicPr>
          <p:nvPr/>
        </p:nvPicPr>
        <p:blipFill>
          <a:blip r:embed="rId4"/>
          <a:srcRect t="1782"/>
          <a:stretch>
            <a:fillRect/>
          </a:stretch>
        </p:blipFill>
        <p:spPr>
          <a:xfrm>
            <a:off x="991936" y="151281"/>
            <a:ext cx="16267364" cy="8333495"/>
          </a:xfrm>
          <a:prstGeom prst="rect">
            <a:avLst/>
          </a:prstGeom>
        </p:spPr>
      </p:pic>
      <p:sp>
        <p:nvSpPr>
          <p:cNvPr id="4" name="TextBox 4"/>
          <p:cNvSpPr txBox="1"/>
          <p:nvPr/>
        </p:nvSpPr>
        <p:spPr>
          <a:xfrm>
            <a:off x="640418" y="9024572"/>
            <a:ext cx="17007165" cy="872371"/>
          </a:xfrm>
          <a:prstGeom prst="rect">
            <a:avLst/>
          </a:prstGeom>
        </p:spPr>
        <p:txBody>
          <a:bodyPr lIns="0" tIns="0" rIns="0" bIns="0" rtlCol="0" anchor="t">
            <a:spAutoFit/>
          </a:bodyPr>
          <a:lstStyle/>
          <a:p>
            <a:pPr>
              <a:lnSpc>
                <a:spcPts val="6720"/>
              </a:lnSpc>
            </a:pPr>
            <a:r>
              <a:rPr lang="en-US" sz="5600" dirty="0" err="1">
                <a:solidFill>
                  <a:srgbClr val="FF914D"/>
                </a:solidFill>
                <a:latin typeface="Josefin Sans Regular Bold"/>
              </a:rPr>
              <a:t>Bảng</a:t>
            </a:r>
            <a:r>
              <a:rPr lang="en-US" sz="5600" dirty="0">
                <a:solidFill>
                  <a:srgbClr val="FF914D"/>
                </a:solidFill>
                <a:latin typeface="Josefin Sans Regular Bold"/>
              </a:rPr>
              <a:t> </a:t>
            </a:r>
            <a:r>
              <a:rPr lang="en-US" sz="5600" dirty="0" err="1">
                <a:solidFill>
                  <a:srgbClr val="FF914D"/>
                </a:solidFill>
                <a:latin typeface="Josefin Sans Regular Bold"/>
              </a:rPr>
              <a:t>thuộc</a:t>
            </a:r>
            <a:r>
              <a:rPr lang="en-US" sz="5600" dirty="0">
                <a:solidFill>
                  <a:srgbClr val="FF914D"/>
                </a:solidFill>
                <a:latin typeface="Josefin Sans Regular Bold"/>
              </a:rPr>
              <a:t> </a:t>
            </a:r>
            <a:r>
              <a:rPr lang="en-US" sz="5600" dirty="0" err="1">
                <a:solidFill>
                  <a:srgbClr val="FF914D"/>
                </a:solidFill>
                <a:latin typeface="Josefin Sans Regular Bold"/>
              </a:rPr>
              <a:t>tính</a:t>
            </a:r>
            <a:r>
              <a:rPr lang="en-US" sz="5600" dirty="0">
                <a:solidFill>
                  <a:srgbClr val="FF914D"/>
                </a:solidFill>
                <a:latin typeface="Josefin Sans Regular Bold"/>
              </a:rPr>
              <a:t> </a:t>
            </a:r>
            <a:r>
              <a:rPr lang="en-US" sz="5600" dirty="0" err="1">
                <a:solidFill>
                  <a:srgbClr val="FF914D"/>
                </a:solidFill>
                <a:latin typeface="Josefin Sans Regular Bold"/>
              </a:rPr>
              <a:t>của</a:t>
            </a:r>
            <a:r>
              <a:rPr lang="en-US" sz="5600" dirty="0">
                <a:solidFill>
                  <a:srgbClr val="FF914D"/>
                </a:solidFill>
                <a:latin typeface="Josefin Sans Regular Bold"/>
              </a:rPr>
              <a:t> M-Food </a:t>
            </a:r>
            <a:r>
              <a:rPr lang="en-US" sz="5600" dirty="0" err="1">
                <a:solidFill>
                  <a:srgbClr val="FF914D"/>
                </a:solidFill>
                <a:latin typeface="Josefin Sans Regular Bold"/>
              </a:rPr>
              <a:t>và</a:t>
            </a:r>
            <a:r>
              <a:rPr lang="en-US" sz="5600" dirty="0">
                <a:solidFill>
                  <a:srgbClr val="FF914D"/>
                </a:solidFill>
                <a:latin typeface="Josefin Sans Regular Bold"/>
              </a:rPr>
              <a:t> 1 </a:t>
            </a:r>
            <a:r>
              <a:rPr lang="en-US" sz="5600" dirty="0" err="1">
                <a:solidFill>
                  <a:srgbClr val="FF914D"/>
                </a:solidFill>
                <a:latin typeface="Josefin Sans Regular Bold"/>
              </a:rPr>
              <a:t>số</a:t>
            </a:r>
            <a:r>
              <a:rPr lang="en-US" sz="5600" dirty="0">
                <a:solidFill>
                  <a:srgbClr val="FF914D"/>
                </a:solidFill>
                <a:latin typeface="Josefin Sans Regular Bold"/>
              </a:rPr>
              <a:t> </a:t>
            </a:r>
            <a:r>
              <a:rPr lang="en-US" sz="5600" dirty="0" err="1">
                <a:solidFill>
                  <a:srgbClr val="FF914D"/>
                </a:solidFill>
                <a:latin typeface="Josefin Sans Regular Bold"/>
              </a:rPr>
              <a:t>ứng</a:t>
            </a:r>
            <a:r>
              <a:rPr lang="en-US" sz="5600" dirty="0">
                <a:solidFill>
                  <a:srgbClr val="FF914D"/>
                </a:solidFill>
                <a:latin typeface="Josefin Sans Regular Bold"/>
              </a:rPr>
              <a:t> </a:t>
            </a:r>
            <a:r>
              <a:rPr lang="en-US" sz="5600" dirty="0" err="1">
                <a:solidFill>
                  <a:srgbClr val="FF914D"/>
                </a:solidFill>
                <a:latin typeface="Josefin Sans Regular Bold"/>
              </a:rPr>
              <a:t>dụng</a:t>
            </a:r>
            <a:r>
              <a:rPr lang="en-US" sz="5600" dirty="0">
                <a:solidFill>
                  <a:srgbClr val="FF914D"/>
                </a:solidFill>
                <a:latin typeface="Josefin Sans Regular Bold"/>
              </a:rPr>
              <a:t> </a:t>
            </a:r>
            <a:r>
              <a:rPr lang="en-US" sz="5600" dirty="0" err="1">
                <a:solidFill>
                  <a:srgbClr val="FF914D"/>
                </a:solidFill>
                <a:latin typeface="Josefin Sans Regular Bold"/>
              </a:rPr>
              <a:t>khác</a:t>
            </a:r>
            <a:endParaRPr lang="en-US" sz="5600" dirty="0">
              <a:solidFill>
                <a:srgbClr val="FF914D"/>
              </a:solidFill>
              <a:latin typeface="Josefin Sans Regular Bold"/>
            </a:endParaRPr>
          </a:p>
        </p:txBody>
      </p:sp>
    </p:spTree>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37" b="2437"/>
          <a:stretch>
            <a:fillRect/>
          </a:stretch>
        </p:blipFill>
        <p:spPr>
          <a:xfrm>
            <a:off x="2193685" y="1710709"/>
            <a:ext cx="13900631" cy="8198863"/>
          </a:xfrm>
          <a:prstGeom prst="rect">
            <a:avLst/>
          </a:prstGeom>
        </p:spPr>
      </p:pic>
      <p:sp>
        <p:nvSpPr>
          <p:cNvPr id="3" name="TextBox 3"/>
          <p:cNvSpPr txBox="1"/>
          <p:nvPr/>
        </p:nvSpPr>
        <p:spPr>
          <a:xfrm>
            <a:off x="589991" y="9525"/>
            <a:ext cx="17108019" cy="1453515"/>
          </a:xfrm>
          <a:prstGeom prst="rect">
            <a:avLst/>
          </a:prstGeom>
        </p:spPr>
        <p:txBody>
          <a:bodyPr lIns="0" tIns="0" rIns="0" bIns="0" rtlCol="0" anchor="t">
            <a:spAutoFit/>
          </a:bodyPr>
          <a:lstStyle/>
          <a:p>
            <a:pPr>
              <a:lnSpc>
                <a:spcPts val="5759"/>
              </a:lnSpc>
            </a:pPr>
            <a:r>
              <a:rPr lang="en-US" sz="4800" dirty="0">
                <a:solidFill>
                  <a:srgbClr val="FF914D"/>
                </a:solidFill>
                <a:latin typeface="Open Sauce Bold"/>
              </a:rPr>
              <a:t>Sau </a:t>
            </a:r>
            <a:r>
              <a:rPr lang="en-US" sz="4800" dirty="0" err="1">
                <a:solidFill>
                  <a:srgbClr val="FF914D"/>
                </a:solidFill>
                <a:latin typeface="Open Sauce Bold"/>
              </a:rPr>
              <a:t>khi</a:t>
            </a:r>
            <a:r>
              <a:rPr lang="en-US" sz="4800" dirty="0">
                <a:solidFill>
                  <a:srgbClr val="FF914D"/>
                </a:solidFill>
                <a:latin typeface="Open Sauce Bold"/>
              </a:rPr>
              <a:t> </a:t>
            </a:r>
            <a:r>
              <a:rPr lang="en-US" sz="4800" dirty="0" err="1">
                <a:solidFill>
                  <a:srgbClr val="FF914D"/>
                </a:solidFill>
                <a:latin typeface="Open Sauce Bold"/>
              </a:rPr>
              <a:t>phân</a:t>
            </a:r>
            <a:r>
              <a:rPr lang="en-US" sz="4800" dirty="0">
                <a:solidFill>
                  <a:srgbClr val="FF914D"/>
                </a:solidFill>
                <a:latin typeface="Open Sauce Bold"/>
              </a:rPr>
              <a:t> </a:t>
            </a:r>
            <a:r>
              <a:rPr lang="en-US" sz="4800" dirty="0" err="1">
                <a:solidFill>
                  <a:srgbClr val="FF914D"/>
                </a:solidFill>
                <a:latin typeface="Open Sauce Bold"/>
              </a:rPr>
              <a:t>tích</a:t>
            </a:r>
            <a:r>
              <a:rPr lang="en-US" sz="4800" dirty="0">
                <a:solidFill>
                  <a:srgbClr val="FF914D"/>
                </a:solidFill>
                <a:latin typeface="Open Sauce Bold"/>
              </a:rPr>
              <a:t> </a:t>
            </a:r>
            <a:r>
              <a:rPr lang="en-US" sz="4800" dirty="0" err="1">
                <a:solidFill>
                  <a:srgbClr val="FF914D"/>
                </a:solidFill>
                <a:latin typeface="Open Sauce Bold"/>
              </a:rPr>
              <a:t>Bảng</a:t>
            </a:r>
            <a:r>
              <a:rPr lang="en-US" sz="4800" dirty="0">
                <a:solidFill>
                  <a:srgbClr val="FF914D"/>
                </a:solidFill>
                <a:latin typeface="Open Sauce Bold"/>
              </a:rPr>
              <a:t> </a:t>
            </a:r>
            <a:r>
              <a:rPr lang="en-US" sz="4800" dirty="0" err="1">
                <a:solidFill>
                  <a:srgbClr val="FF914D"/>
                </a:solidFill>
                <a:latin typeface="Open Sauce Bold"/>
              </a:rPr>
              <a:t>thuộc</a:t>
            </a:r>
            <a:r>
              <a:rPr lang="en-US" sz="4800" dirty="0">
                <a:solidFill>
                  <a:srgbClr val="FF914D"/>
                </a:solidFill>
                <a:latin typeface="Open Sauce Bold"/>
              </a:rPr>
              <a:t> </a:t>
            </a:r>
            <a:r>
              <a:rPr lang="en-US" sz="4800" dirty="0" err="1">
                <a:solidFill>
                  <a:srgbClr val="FF914D"/>
                </a:solidFill>
                <a:latin typeface="Open Sauce Bold"/>
              </a:rPr>
              <a:t>tính</a:t>
            </a:r>
            <a:r>
              <a:rPr lang="en-US" sz="4800" dirty="0">
                <a:solidFill>
                  <a:srgbClr val="FF914D"/>
                </a:solidFill>
                <a:latin typeface="Open Sauce Bold"/>
              </a:rPr>
              <a:t>, </a:t>
            </a:r>
            <a:r>
              <a:rPr lang="en-US" sz="4800" dirty="0" err="1">
                <a:solidFill>
                  <a:srgbClr val="FF914D"/>
                </a:solidFill>
                <a:latin typeface="Open Sauce Bold"/>
              </a:rPr>
              <a:t>chúng</a:t>
            </a:r>
            <a:r>
              <a:rPr lang="en-US" sz="4800" dirty="0">
                <a:solidFill>
                  <a:srgbClr val="FF914D"/>
                </a:solidFill>
                <a:latin typeface="Open Sauce Bold"/>
              </a:rPr>
              <a:t> ta </a:t>
            </a:r>
            <a:r>
              <a:rPr lang="en-US" sz="4800" dirty="0" err="1">
                <a:solidFill>
                  <a:srgbClr val="FF914D"/>
                </a:solidFill>
                <a:latin typeface="Open Sauce Bold"/>
              </a:rPr>
              <a:t>sẽ</a:t>
            </a:r>
            <a:r>
              <a:rPr lang="en-US" sz="4800" dirty="0">
                <a:solidFill>
                  <a:srgbClr val="FF914D"/>
                </a:solidFill>
                <a:latin typeface="Open Sauce Bold"/>
              </a:rPr>
              <a:t> </a:t>
            </a:r>
            <a:r>
              <a:rPr lang="en-US" sz="4800" dirty="0" err="1">
                <a:solidFill>
                  <a:srgbClr val="FF914D"/>
                </a:solidFill>
                <a:latin typeface="Open Sauce Bold"/>
              </a:rPr>
              <a:t>sắp</a:t>
            </a:r>
            <a:r>
              <a:rPr lang="en-US" sz="4800" dirty="0">
                <a:solidFill>
                  <a:srgbClr val="FF914D"/>
                </a:solidFill>
                <a:latin typeface="Open Sauce Bold"/>
              </a:rPr>
              <a:t> </a:t>
            </a:r>
            <a:r>
              <a:rPr lang="en-US" sz="4800" dirty="0" err="1">
                <a:solidFill>
                  <a:srgbClr val="FF914D"/>
                </a:solidFill>
                <a:latin typeface="Open Sauce Bold"/>
              </a:rPr>
              <a:t>xếp</a:t>
            </a:r>
            <a:r>
              <a:rPr lang="en-US" sz="4800" dirty="0">
                <a:solidFill>
                  <a:srgbClr val="FF914D"/>
                </a:solidFill>
                <a:latin typeface="Open Sauce Bold"/>
              </a:rPr>
              <a:t> </a:t>
            </a:r>
            <a:r>
              <a:rPr lang="en-US" sz="4800" dirty="0" err="1">
                <a:solidFill>
                  <a:srgbClr val="FF914D"/>
                </a:solidFill>
                <a:latin typeface="Open Sauce Bold"/>
              </a:rPr>
              <a:t>được</a:t>
            </a:r>
            <a:r>
              <a:rPr lang="en-US" sz="4800" dirty="0">
                <a:solidFill>
                  <a:srgbClr val="FF914D"/>
                </a:solidFill>
                <a:latin typeface="Open Sauce Bold"/>
              </a:rPr>
              <a:t> </a:t>
            </a:r>
            <a:r>
              <a:rPr lang="en-US" sz="4800" dirty="0" err="1">
                <a:solidFill>
                  <a:srgbClr val="FF914D"/>
                </a:solidFill>
                <a:latin typeface="Open Sauce Bold"/>
              </a:rPr>
              <a:t>các</a:t>
            </a:r>
            <a:r>
              <a:rPr lang="en-US" sz="4800" dirty="0">
                <a:solidFill>
                  <a:srgbClr val="FF914D"/>
                </a:solidFill>
                <a:latin typeface="Open Sauce Bold"/>
              </a:rPr>
              <a:t> </a:t>
            </a:r>
            <a:r>
              <a:rPr lang="en-US" sz="4800" dirty="0" err="1">
                <a:solidFill>
                  <a:srgbClr val="FF914D"/>
                </a:solidFill>
                <a:latin typeface="Open Sauce Bold"/>
              </a:rPr>
              <a:t>vị</a:t>
            </a:r>
            <a:r>
              <a:rPr lang="en-US" sz="4800" dirty="0">
                <a:solidFill>
                  <a:srgbClr val="FF914D"/>
                </a:solidFill>
                <a:latin typeface="Open Sauce Bold"/>
              </a:rPr>
              <a:t> </a:t>
            </a:r>
            <a:r>
              <a:rPr lang="en-US" sz="4800" dirty="0" err="1">
                <a:solidFill>
                  <a:srgbClr val="FF914D"/>
                </a:solidFill>
                <a:latin typeface="Open Sauce Bold"/>
              </a:rPr>
              <a:t>trí</a:t>
            </a:r>
            <a:r>
              <a:rPr lang="en-US" sz="4800" dirty="0">
                <a:solidFill>
                  <a:srgbClr val="FF914D"/>
                </a:solidFill>
                <a:latin typeface="Open Sauce Bold"/>
              </a:rPr>
              <a:t> </a:t>
            </a:r>
            <a:r>
              <a:rPr lang="en-US" sz="4800" dirty="0" err="1">
                <a:solidFill>
                  <a:srgbClr val="FF914D"/>
                </a:solidFill>
                <a:latin typeface="Open Sauce Bold"/>
              </a:rPr>
              <a:t>như</a:t>
            </a:r>
            <a:r>
              <a:rPr lang="en-US" sz="4800" dirty="0">
                <a:solidFill>
                  <a:srgbClr val="FF914D"/>
                </a:solidFill>
                <a:latin typeface="Open Sauce Bold"/>
              </a:rPr>
              <a:t> </a:t>
            </a:r>
            <a:r>
              <a:rPr lang="en-US" sz="4800" dirty="0" err="1">
                <a:solidFill>
                  <a:srgbClr val="FF914D"/>
                </a:solidFill>
                <a:latin typeface="Open Sauce Bold"/>
              </a:rPr>
              <a:t>sau</a:t>
            </a:r>
            <a:r>
              <a:rPr lang="en-US" sz="4800" dirty="0">
                <a:solidFill>
                  <a:srgbClr val="FF914D"/>
                </a:solidFill>
                <a:latin typeface="Open Sauce Bold"/>
              </a:rPr>
              <a:t>:</a:t>
            </a:r>
          </a:p>
        </p:txBody>
      </p:sp>
    </p:spTree>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3C36"/>
        </a:solidFill>
        <a:effectLst/>
      </p:bgPr>
    </p:bg>
    <p:spTree>
      <p:nvGrpSpPr>
        <p:cNvPr id="1" name=""/>
        <p:cNvGrpSpPr/>
        <p:nvPr/>
      </p:nvGrpSpPr>
      <p:grpSpPr>
        <a:xfrm>
          <a:off x="0" y="0"/>
          <a:ext cx="0" cy="0"/>
          <a:chOff x="0" y="0"/>
          <a:chExt cx="0" cy="0"/>
        </a:xfrm>
      </p:grpSpPr>
      <p:sp>
        <p:nvSpPr>
          <p:cNvPr id="2" name="AutoShape 2"/>
          <p:cNvSpPr/>
          <p:nvPr/>
        </p:nvSpPr>
        <p:spPr>
          <a:xfrm>
            <a:off x="15310309" y="-647099"/>
            <a:ext cx="3533801" cy="11581197"/>
          </a:xfrm>
          <a:prstGeom prst="rect">
            <a:avLst/>
          </a:prstGeom>
          <a:solidFill>
            <a:srgbClr val="FFA46F"/>
          </a:solidFill>
        </p:spPr>
      </p:sp>
      <p:sp>
        <p:nvSpPr>
          <p:cNvPr id="3" name="AutoShape 3"/>
          <p:cNvSpPr/>
          <p:nvPr/>
        </p:nvSpPr>
        <p:spPr>
          <a:xfrm>
            <a:off x="17854610" y="8564264"/>
            <a:ext cx="143706" cy="3152428"/>
          </a:xfrm>
          <a:prstGeom prst="rect">
            <a:avLst/>
          </a:prstGeom>
          <a:solidFill>
            <a:srgbClr val="FFECE1"/>
          </a:solidFill>
        </p:spPr>
      </p:sp>
      <p:sp>
        <p:nvSpPr>
          <p:cNvPr id="4" name="AutoShape 4"/>
          <p:cNvSpPr/>
          <p:nvPr/>
        </p:nvSpPr>
        <p:spPr>
          <a:xfrm rot="-5400000">
            <a:off x="17506602" y="-1108351"/>
            <a:ext cx="143706" cy="3152428"/>
          </a:xfrm>
          <a:prstGeom prst="rect">
            <a:avLst/>
          </a:prstGeom>
          <a:solidFill>
            <a:srgbClr val="FFECE1"/>
          </a:solidFill>
        </p:spPr>
      </p:sp>
      <p:grpSp>
        <p:nvGrpSpPr>
          <p:cNvPr id="5" name="Group 5"/>
          <p:cNvGrpSpPr>
            <a:grpSpLocks noChangeAspect="1"/>
          </p:cNvGrpSpPr>
          <p:nvPr/>
        </p:nvGrpSpPr>
        <p:grpSpPr>
          <a:xfrm>
            <a:off x="1176460" y="6136699"/>
            <a:ext cx="1757323" cy="1757323"/>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5903" t="-28525" r="-189019" b="-184985"/>
              </a:stretch>
            </a:blipFill>
          </p:spPr>
        </p:sp>
      </p:grpSp>
      <p:sp>
        <p:nvSpPr>
          <p:cNvPr id="7" name="TextBox 7"/>
          <p:cNvSpPr txBox="1"/>
          <p:nvPr/>
        </p:nvSpPr>
        <p:spPr>
          <a:xfrm>
            <a:off x="479272" y="281710"/>
            <a:ext cx="12396120" cy="952282"/>
          </a:xfrm>
          <a:prstGeom prst="rect">
            <a:avLst/>
          </a:prstGeom>
        </p:spPr>
        <p:txBody>
          <a:bodyPr lIns="0" tIns="0" rIns="0" bIns="0" rtlCol="0" anchor="t">
            <a:spAutoFit/>
          </a:bodyPr>
          <a:lstStyle/>
          <a:p>
            <a:pPr>
              <a:lnSpc>
                <a:spcPts val="7864"/>
              </a:lnSpc>
            </a:pPr>
            <a:r>
              <a:rPr lang="en-US" sz="5499" spc="54" dirty="0">
                <a:solidFill>
                  <a:srgbClr val="FFA46F"/>
                </a:solidFill>
                <a:latin typeface="Open Sauce SemiBold" panose="020B0604020202020204" charset="0"/>
              </a:rPr>
              <a:t>VI. Marketing Mix</a:t>
            </a:r>
          </a:p>
        </p:txBody>
      </p:sp>
      <p:grpSp>
        <p:nvGrpSpPr>
          <p:cNvPr id="8" name="Group 8"/>
          <p:cNvGrpSpPr/>
          <p:nvPr/>
        </p:nvGrpSpPr>
        <p:grpSpPr>
          <a:xfrm>
            <a:off x="3302545" y="1608989"/>
            <a:ext cx="8670915" cy="2005767"/>
            <a:chOff x="0" y="0"/>
            <a:chExt cx="11561220" cy="2674356"/>
          </a:xfrm>
        </p:grpSpPr>
        <p:sp>
          <p:nvSpPr>
            <p:cNvPr id="9" name="TextBox 9"/>
            <p:cNvSpPr txBox="1"/>
            <p:nvPr/>
          </p:nvSpPr>
          <p:spPr>
            <a:xfrm>
              <a:off x="0" y="-104775"/>
              <a:ext cx="11561220" cy="714256"/>
            </a:xfrm>
            <a:prstGeom prst="rect">
              <a:avLst/>
            </a:prstGeom>
          </p:spPr>
          <p:txBody>
            <a:bodyPr lIns="0" tIns="0" rIns="0" bIns="0" rtlCol="0" anchor="t">
              <a:spAutoFit/>
            </a:bodyPr>
            <a:lstStyle/>
            <a:p>
              <a:pPr>
                <a:lnSpc>
                  <a:spcPts val="4680"/>
                </a:lnSpc>
              </a:pPr>
              <a:r>
                <a:rPr lang="en-US" sz="3000" spc="450" dirty="0">
                  <a:solidFill>
                    <a:srgbClr val="FFECE1"/>
                  </a:solidFill>
                  <a:latin typeface="Josefin Sans Regular"/>
                </a:rPr>
                <a:t>PRICE</a:t>
              </a:r>
            </a:p>
          </p:txBody>
        </p:sp>
        <p:sp>
          <p:nvSpPr>
            <p:cNvPr id="10" name="TextBox 10"/>
            <p:cNvSpPr txBox="1"/>
            <p:nvPr/>
          </p:nvSpPr>
          <p:spPr>
            <a:xfrm>
              <a:off x="3276" y="677226"/>
              <a:ext cx="11557944" cy="1997130"/>
            </a:xfrm>
            <a:prstGeom prst="rect">
              <a:avLst/>
            </a:prstGeom>
          </p:spPr>
          <p:txBody>
            <a:bodyPr lIns="0" tIns="0" rIns="0" bIns="0" rtlCol="0" anchor="t">
              <a:spAutoFit/>
            </a:bodyPr>
            <a:lstStyle/>
            <a:p>
              <a:pPr>
                <a:lnSpc>
                  <a:spcPts val="4056"/>
                </a:lnSpc>
              </a:pPr>
              <a:r>
                <a:rPr lang="en-US" sz="2600" spc="78" dirty="0">
                  <a:solidFill>
                    <a:srgbClr val="FFA46F"/>
                  </a:solidFill>
                  <a:latin typeface="Josefin Sans Regular"/>
                </a:rPr>
                <a:t>1.1.</a:t>
              </a:r>
              <a:r>
                <a:rPr lang="en-US" sz="2600" spc="77" dirty="0">
                  <a:solidFill>
                    <a:srgbClr val="FFA46F"/>
                  </a:solidFill>
                  <a:latin typeface="Josefin Sans Regular"/>
                </a:rPr>
                <a:t> Factors to consider when pricing</a:t>
              </a:r>
            </a:p>
            <a:p>
              <a:pPr>
                <a:lnSpc>
                  <a:spcPts val="4056"/>
                </a:lnSpc>
              </a:pPr>
              <a:r>
                <a:rPr lang="en-US" sz="2600" spc="78" dirty="0">
                  <a:solidFill>
                    <a:srgbClr val="FFA46F"/>
                  </a:solidFill>
                  <a:latin typeface="Josefin Sans Regular"/>
                </a:rPr>
                <a:t>1.2. Pricing methods</a:t>
              </a:r>
            </a:p>
            <a:p>
              <a:pPr>
                <a:lnSpc>
                  <a:spcPts val="4056"/>
                </a:lnSpc>
              </a:pPr>
              <a:r>
                <a:rPr lang="en-US" sz="2600" spc="78" dirty="0">
                  <a:solidFill>
                    <a:srgbClr val="FFA46F"/>
                  </a:solidFill>
                  <a:latin typeface="Josefin Sans Regular"/>
                </a:rPr>
                <a:t>1.3.Pricing Strategies</a:t>
              </a:r>
            </a:p>
          </p:txBody>
        </p:sp>
      </p:grpSp>
      <p:sp>
        <p:nvSpPr>
          <p:cNvPr id="11" name="TextBox 11"/>
          <p:cNvSpPr txBox="1"/>
          <p:nvPr/>
        </p:nvSpPr>
        <p:spPr>
          <a:xfrm>
            <a:off x="3507288" y="4432494"/>
            <a:ext cx="8670915" cy="561886"/>
          </a:xfrm>
          <a:prstGeom prst="rect">
            <a:avLst/>
          </a:prstGeom>
        </p:spPr>
        <p:txBody>
          <a:bodyPr lIns="0" tIns="0" rIns="0" bIns="0" rtlCol="0" anchor="t">
            <a:spAutoFit/>
          </a:bodyPr>
          <a:lstStyle/>
          <a:p>
            <a:pPr>
              <a:lnSpc>
                <a:spcPts val="4680"/>
              </a:lnSpc>
            </a:pPr>
            <a:r>
              <a:rPr lang="en-US" sz="3000" spc="450" dirty="0">
                <a:solidFill>
                  <a:srgbClr val="FFECE1"/>
                </a:solidFill>
                <a:latin typeface="Josefin Sans Regular"/>
              </a:rPr>
              <a:t>PLACE</a:t>
            </a:r>
          </a:p>
        </p:txBody>
      </p:sp>
      <p:grpSp>
        <p:nvGrpSpPr>
          <p:cNvPr id="12" name="Group 12"/>
          <p:cNvGrpSpPr/>
          <p:nvPr/>
        </p:nvGrpSpPr>
        <p:grpSpPr>
          <a:xfrm>
            <a:off x="3302545" y="6270024"/>
            <a:ext cx="8670915" cy="1490673"/>
            <a:chOff x="0" y="0"/>
            <a:chExt cx="11561220" cy="1987564"/>
          </a:xfrm>
        </p:grpSpPr>
        <p:sp>
          <p:nvSpPr>
            <p:cNvPr id="13" name="TextBox 13"/>
            <p:cNvSpPr txBox="1"/>
            <p:nvPr/>
          </p:nvSpPr>
          <p:spPr>
            <a:xfrm>
              <a:off x="0" y="-104775"/>
              <a:ext cx="11561220" cy="714256"/>
            </a:xfrm>
            <a:prstGeom prst="rect">
              <a:avLst/>
            </a:prstGeom>
          </p:spPr>
          <p:txBody>
            <a:bodyPr lIns="0" tIns="0" rIns="0" bIns="0" rtlCol="0" anchor="t">
              <a:spAutoFit/>
            </a:bodyPr>
            <a:lstStyle/>
            <a:p>
              <a:pPr>
                <a:lnSpc>
                  <a:spcPts val="4680"/>
                </a:lnSpc>
              </a:pPr>
              <a:r>
                <a:rPr lang="en-US" sz="3000" spc="450">
                  <a:solidFill>
                    <a:srgbClr val="FFECE1"/>
                  </a:solidFill>
                  <a:latin typeface="Josefin Sans Regular"/>
                </a:rPr>
                <a:t>PROMOTION</a:t>
              </a:r>
            </a:p>
          </p:txBody>
        </p:sp>
        <p:sp>
          <p:nvSpPr>
            <p:cNvPr id="14" name="TextBox 14"/>
            <p:cNvSpPr txBox="1"/>
            <p:nvPr/>
          </p:nvSpPr>
          <p:spPr>
            <a:xfrm>
              <a:off x="3276" y="677226"/>
              <a:ext cx="11557944" cy="1310338"/>
            </a:xfrm>
            <a:prstGeom prst="rect">
              <a:avLst/>
            </a:prstGeom>
          </p:spPr>
          <p:txBody>
            <a:bodyPr lIns="0" tIns="0" rIns="0" bIns="0" rtlCol="0" anchor="t">
              <a:spAutoFit/>
            </a:bodyPr>
            <a:lstStyle/>
            <a:p>
              <a:pPr>
                <a:lnSpc>
                  <a:spcPts val="4056"/>
                </a:lnSpc>
              </a:pPr>
              <a:r>
                <a:rPr lang="en-US" sz="2600" spc="78">
                  <a:solidFill>
                    <a:srgbClr val="FFA46F"/>
                  </a:solidFill>
                  <a:latin typeface="Josefin Sans Regular"/>
                </a:rPr>
                <a:t>3.1 Các công cụ chiê</a:t>
              </a:r>
              <a:r>
                <a:rPr lang="en-US" sz="2600" spc="77">
                  <a:solidFill>
                    <a:srgbClr val="FFA46F"/>
                  </a:solidFill>
                  <a:latin typeface="Josefin Sans Regular"/>
                </a:rPr>
                <a:t>u thị</a:t>
              </a:r>
            </a:p>
            <a:p>
              <a:pPr>
                <a:lnSpc>
                  <a:spcPts val="4056"/>
                </a:lnSpc>
              </a:pPr>
              <a:r>
                <a:rPr lang="en-US" sz="2600" spc="78">
                  <a:solidFill>
                    <a:srgbClr val="FFA46F"/>
                  </a:solidFill>
                  <a:latin typeface="Josefin Sans Regular"/>
                </a:rPr>
                <a:t>3.2. Các chiến lược chiêu thị</a:t>
              </a:r>
            </a:p>
          </p:txBody>
        </p:sp>
      </p:grpSp>
      <p:grpSp>
        <p:nvGrpSpPr>
          <p:cNvPr id="15" name="Group 15"/>
          <p:cNvGrpSpPr>
            <a:grpSpLocks noChangeAspect="1"/>
          </p:cNvGrpSpPr>
          <p:nvPr/>
        </p:nvGrpSpPr>
        <p:grpSpPr>
          <a:xfrm>
            <a:off x="1176460" y="1733211"/>
            <a:ext cx="1757323" cy="1757323"/>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5903" t="-182562" r="-189019" b="-30948"/>
              </a:stretch>
            </a:blipFill>
          </p:spPr>
        </p:sp>
      </p:grpSp>
      <p:grpSp>
        <p:nvGrpSpPr>
          <p:cNvPr id="17" name="Group 17"/>
          <p:cNvGrpSpPr>
            <a:grpSpLocks noChangeAspect="1"/>
          </p:cNvGrpSpPr>
          <p:nvPr/>
        </p:nvGrpSpPr>
        <p:grpSpPr>
          <a:xfrm>
            <a:off x="1176460" y="3887163"/>
            <a:ext cx="1757323" cy="1757323"/>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88530" t="-28525" r="-26392" b="-184985"/>
              </a:stretch>
            </a:blipFill>
          </p:spPr>
        </p:sp>
      </p:grpSp>
      <p:grpSp>
        <p:nvGrpSpPr>
          <p:cNvPr id="19" name="Group 19"/>
          <p:cNvGrpSpPr>
            <a:grpSpLocks noChangeAspect="1"/>
          </p:cNvGrpSpPr>
          <p:nvPr/>
        </p:nvGrpSpPr>
        <p:grpSpPr>
          <a:xfrm>
            <a:off x="1176460" y="8202328"/>
            <a:ext cx="1757323" cy="1757323"/>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89957" t="-186841" r="-24965" b="-26669"/>
              </a:stretch>
            </a:blipFill>
          </p:spPr>
        </p:sp>
      </p:grpSp>
      <p:sp>
        <p:nvSpPr>
          <p:cNvPr id="21" name="TextBox 21"/>
          <p:cNvSpPr txBox="1"/>
          <p:nvPr/>
        </p:nvSpPr>
        <p:spPr>
          <a:xfrm>
            <a:off x="3302545" y="8744143"/>
            <a:ext cx="8670915" cy="561886"/>
          </a:xfrm>
          <a:prstGeom prst="rect">
            <a:avLst/>
          </a:prstGeom>
        </p:spPr>
        <p:txBody>
          <a:bodyPr lIns="0" tIns="0" rIns="0" bIns="0" rtlCol="0" anchor="t">
            <a:spAutoFit/>
          </a:bodyPr>
          <a:lstStyle/>
          <a:p>
            <a:pPr>
              <a:lnSpc>
                <a:spcPts val="4680"/>
              </a:lnSpc>
            </a:pPr>
            <a:r>
              <a:rPr lang="en-US" sz="3000" spc="450">
                <a:solidFill>
                  <a:srgbClr val="FFECE1"/>
                </a:solidFill>
                <a:latin typeface="Josefin Sans Regular"/>
              </a:rPr>
              <a:t>PRODUCT</a:t>
            </a:r>
          </a:p>
        </p:txBody>
      </p:sp>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262154" y="2829074"/>
            <a:ext cx="4558954" cy="6743625"/>
          </a:xfrm>
          <a:prstGeom prst="rect">
            <a:avLst/>
          </a:prstGeom>
          <a:solidFill>
            <a:srgbClr val="2E3C36"/>
          </a:solidFill>
        </p:spPr>
      </p:sp>
      <p:grpSp>
        <p:nvGrpSpPr>
          <p:cNvPr id="3" name="Group 3"/>
          <p:cNvGrpSpPr/>
          <p:nvPr/>
        </p:nvGrpSpPr>
        <p:grpSpPr>
          <a:xfrm>
            <a:off x="0" y="267948"/>
            <a:ext cx="4032580" cy="1200591"/>
            <a:chOff x="0" y="0"/>
            <a:chExt cx="1364107" cy="406126"/>
          </a:xfrm>
        </p:grpSpPr>
        <p:sp>
          <p:nvSpPr>
            <p:cNvPr id="4" name="Freeform 4"/>
            <p:cNvSpPr/>
            <p:nvPr/>
          </p:nvSpPr>
          <p:spPr>
            <a:xfrm>
              <a:off x="0" y="0"/>
              <a:ext cx="1364107" cy="406126"/>
            </a:xfrm>
            <a:custGeom>
              <a:avLst/>
              <a:gdLst/>
              <a:ahLst/>
              <a:cxnLst/>
              <a:rect l="l" t="t" r="r" b="b"/>
              <a:pathLst>
                <a:path w="1364107" h="406126">
                  <a:moveTo>
                    <a:pt x="0" y="0"/>
                  </a:moveTo>
                  <a:lnTo>
                    <a:pt x="1364107" y="0"/>
                  </a:lnTo>
                  <a:lnTo>
                    <a:pt x="1364107" y="406126"/>
                  </a:lnTo>
                  <a:lnTo>
                    <a:pt x="0" y="406126"/>
                  </a:lnTo>
                  <a:close/>
                </a:path>
              </a:pathLst>
            </a:custGeom>
            <a:solidFill>
              <a:srgbClr val="737373"/>
            </a:solidFill>
          </p:spPr>
        </p:sp>
      </p:grpSp>
      <p:sp>
        <p:nvSpPr>
          <p:cNvPr id="5" name="AutoShape 5"/>
          <p:cNvSpPr/>
          <p:nvPr/>
        </p:nvSpPr>
        <p:spPr>
          <a:xfrm>
            <a:off x="436908" y="-1264897"/>
            <a:ext cx="143706" cy="3152428"/>
          </a:xfrm>
          <a:prstGeom prst="rect">
            <a:avLst/>
          </a:prstGeom>
          <a:solidFill>
            <a:srgbClr val="2E3C36"/>
          </a:solidFill>
        </p:spPr>
      </p:sp>
      <p:sp>
        <p:nvSpPr>
          <p:cNvPr id="6" name="AutoShape 6"/>
          <p:cNvSpPr/>
          <p:nvPr/>
        </p:nvSpPr>
        <p:spPr>
          <a:xfrm rot="-5400000">
            <a:off x="18079050" y="-961128"/>
            <a:ext cx="143706" cy="3152428"/>
          </a:xfrm>
          <a:prstGeom prst="rect">
            <a:avLst/>
          </a:prstGeom>
          <a:solidFill>
            <a:srgbClr val="2E3C36"/>
          </a:solidFill>
        </p:spPr>
      </p:sp>
      <p:sp>
        <p:nvSpPr>
          <p:cNvPr id="7" name="AutoShape 7"/>
          <p:cNvSpPr/>
          <p:nvPr/>
        </p:nvSpPr>
        <p:spPr>
          <a:xfrm>
            <a:off x="5086516" y="2859458"/>
            <a:ext cx="4376763" cy="6682858"/>
          </a:xfrm>
          <a:prstGeom prst="rect">
            <a:avLst/>
          </a:prstGeom>
          <a:solidFill>
            <a:srgbClr val="2E3C36"/>
          </a:solidFill>
        </p:spPr>
      </p:sp>
      <p:sp>
        <p:nvSpPr>
          <p:cNvPr id="8" name="AutoShape 8"/>
          <p:cNvSpPr/>
          <p:nvPr/>
        </p:nvSpPr>
        <p:spPr>
          <a:xfrm>
            <a:off x="14195231" y="2829074"/>
            <a:ext cx="3955672" cy="6682858"/>
          </a:xfrm>
          <a:prstGeom prst="rect">
            <a:avLst/>
          </a:prstGeom>
          <a:solidFill>
            <a:srgbClr val="2E3C36"/>
          </a:solidFill>
        </p:spPr>
      </p:sp>
      <p:sp>
        <p:nvSpPr>
          <p:cNvPr id="9" name="TextBox 9"/>
          <p:cNvSpPr txBox="1"/>
          <p:nvPr/>
        </p:nvSpPr>
        <p:spPr>
          <a:xfrm>
            <a:off x="2446482" y="1354240"/>
            <a:ext cx="13455582" cy="971420"/>
          </a:xfrm>
          <a:prstGeom prst="rect">
            <a:avLst/>
          </a:prstGeom>
        </p:spPr>
        <p:txBody>
          <a:bodyPr lIns="0" tIns="0" rIns="0" bIns="0" rtlCol="0" anchor="t">
            <a:spAutoFit/>
          </a:bodyPr>
          <a:lstStyle/>
          <a:p>
            <a:pPr algn="ctr">
              <a:lnSpc>
                <a:spcPts val="7864"/>
              </a:lnSpc>
            </a:pPr>
            <a:r>
              <a:rPr lang="en-US" sz="5499" spc="54" dirty="0">
                <a:solidFill>
                  <a:srgbClr val="2E3C36"/>
                </a:solidFill>
                <a:latin typeface="Josefin Sans Regular" panose="020B0604020202020204" charset="-93"/>
              </a:rPr>
              <a:t>1.1.</a:t>
            </a:r>
            <a:r>
              <a:rPr lang="en-US" sz="5500" spc="55" dirty="0">
                <a:solidFill>
                  <a:srgbClr val="2E3C36"/>
                </a:solidFill>
                <a:latin typeface="Josefin Sans Regular" panose="020B0604020202020204" charset="-93"/>
              </a:rPr>
              <a:t> Factors to consider when pricing</a:t>
            </a:r>
          </a:p>
        </p:txBody>
      </p:sp>
      <p:sp>
        <p:nvSpPr>
          <p:cNvPr id="10" name="TextBox 10"/>
          <p:cNvSpPr txBox="1"/>
          <p:nvPr/>
        </p:nvSpPr>
        <p:spPr>
          <a:xfrm>
            <a:off x="627604" y="3020773"/>
            <a:ext cx="3637756" cy="1156156"/>
          </a:xfrm>
          <a:prstGeom prst="rect">
            <a:avLst/>
          </a:prstGeom>
        </p:spPr>
        <p:txBody>
          <a:bodyPr lIns="0" tIns="0" rIns="0" bIns="0" rtlCol="0" anchor="t">
            <a:spAutoFit/>
          </a:bodyPr>
          <a:lstStyle/>
          <a:p>
            <a:pPr marL="0" lvl="0" indent="0" algn="ctr">
              <a:lnSpc>
                <a:spcPts val="4680"/>
              </a:lnSpc>
            </a:pPr>
            <a:r>
              <a:rPr lang="en-US" sz="3000" spc="450" dirty="0">
                <a:solidFill>
                  <a:srgbClr val="FFA46F"/>
                </a:solidFill>
                <a:latin typeface="Josefin Sans Regular"/>
              </a:rPr>
              <a:t>THE PRICE VÀ THE COST</a:t>
            </a:r>
          </a:p>
        </p:txBody>
      </p:sp>
      <p:sp>
        <p:nvSpPr>
          <p:cNvPr id="11" name="TextBox 11"/>
          <p:cNvSpPr txBox="1"/>
          <p:nvPr/>
        </p:nvSpPr>
        <p:spPr>
          <a:xfrm>
            <a:off x="4990637" y="3070206"/>
            <a:ext cx="4568522" cy="974117"/>
          </a:xfrm>
          <a:prstGeom prst="rect">
            <a:avLst/>
          </a:prstGeom>
        </p:spPr>
        <p:txBody>
          <a:bodyPr lIns="0" tIns="0" rIns="0" bIns="0" rtlCol="0" anchor="t">
            <a:spAutoFit/>
          </a:bodyPr>
          <a:lstStyle/>
          <a:p>
            <a:pPr marL="0" lvl="0" indent="0" algn="ctr">
              <a:lnSpc>
                <a:spcPts val="3954"/>
              </a:lnSpc>
            </a:pPr>
            <a:r>
              <a:rPr lang="en-US" sz="2534" spc="380" dirty="0">
                <a:solidFill>
                  <a:srgbClr val="FFA46F"/>
                </a:solidFill>
                <a:latin typeface="Josefin Sans Regular"/>
              </a:rPr>
              <a:t>THE PRICE CUSTOMERS ACCEPT</a:t>
            </a:r>
          </a:p>
        </p:txBody>
      </p:sp>
      <p:sp>
        <p:nvSpPr>
          <p:cNvPr id="12" name="TextBox 12"/>
          <p:cNvSpPr txBox="1"/>
          <p:nvPr/>
        </p:nvSpPr>
        <p:spPr>
          <a:xfrm>
            <a:off x="14485211" y="3236414"/>
            <a:ext cx="3305253" cy="561886"/>
          </a:xfrm>
          <a:prstGeom prst="rect">
            <a:avLst/>
          </a:prstGeom>
        </p:spPr>
        <p:txBody>
          <a:bodyPr lIns="0" tIns="0" rIns="0" bIns="0" rtlCol="0" anchor="t">
            <a:spAutoFit/>
          </a:bodyPr>
          <a:lstStyle/>
          <a:p>
            <a:pPr marL="0" lvl="0" indent="0" algn="ctr">
              <a:lnSpc>
                <a:spcPts val="4680"/>
              </a:lnSpc>
            </a:pPr>
            <a:r>
              <a:rPr lang="en-US" sz="3000" spc="450" dirty="0">
                <a:solidFill>
                  <a:srgbClr val="FFA46F"/>
                </a:solidFill>
                <a:latin typeface="Josefin Sans Regular"/>
              </a:rPr>
              <a:t> SCARCITY</a:t>
            </a:r>
          </a:p>
        </p:txBody>
      </p:sp>
      <p:sp>
        <p:nvSpPr>
          <p:cNvPr id="13" name="TextBox 13"/>
          <p:cNvSpPr txBox="1"/>
          <p:nvPr/>
        </p:nvSpPr>
        <p:spPr>
          <a:xfrm>
            <a:off x="508761" y="4341465"/>
            <a:ext cx="4118585" cy="5170468"/>
          </a:xfrm>
          <a:prstGeom prst="rect">
            <a:avLst/>
          </a:prstGeom>
        </p:spPr>
        <p:txBody>
          <a:bodyPr lIns="0" tIns="0" rIns="0" bIns="0" rtlCol="0" anchor="t">
            <a:spAutoFit/>
          </a:bodyPr>
          <a:lstStyle/>
          <a:p>
            <a:pPr algn="just">
              <a:lnSpc>
                <a:spcPts val="2940"/>
              </a:lnSpc>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cố</a:t>
            </a:r>
            <a:r>
              <a:rPr lang="en-US" sz="1200" dirty="0">
                <a:solidFill>
                  <a:srgbClr val="FFECE1"/>
                </a:solidFill>
                <a:latin typeface="Arimo"/>
              </a:rPr>
              <a:t> </a:t>
            </a:r>
            <a:r>
              <a:rPr lang="en-US" sz="2100" dirty="0" err="1">
                <a:solidFill>
                  <a:srgbClr val="FFECE1"/>
                </a:solidFill>
                <a:latin typeface="Josefin Sans Regular" panose="020B0604020202020204" charset="0"/>
              </a:rPr>
              <a:t>định</a:t>
            </a:r>
            <a:r>
              <a:rPr lang="en-US" sz="2100" dirty="0">
                <a:solidFill>
                  <a:srgbClr val="FFECE1"/>
                </a:solidFill>
                <a:latin typeface="Josefin Sans Regular" panose="020B0604020202020204" charset="0"/>
              </a:rPr>
              <a:t> bao </a:t>
            </a:r>
            <a:r>
              <a:rPr lang="en-US" sz="2100" dirty="0" err="1">
                <a:solidFill>
                  <a:srgbClr val="FFECE1"/>
                </a:solidFill>
                <a:latin typeface="Josefin Sans Regular" panose="020B0604020202020204" charset="0"/>
              </a:rPr>
              <a:t>gồm</a:t>
            </a:r>
            <a:r>
              <a:rPr lang="en-US" sz="2100" dirty="0">
                <a:solidFill>
                  <a:srgbClr val="FFECE1"/>
                </a:solidFill>
                <a:latin typeface="Josefin Sans Regular" panose="020B0604020202020204" charset="0"/>
              </a:rPr>
              <a:t>:</a:t>
            </a:r>
          </a:p>
          <a:p>
            <a:pPr marL="453390" lvl="1" indent="-226695" algn="just">
              <a:lnSpc>
                <a:spcPts val="2940"/>
              </a:lnSpc>
              <a:buFont typeface="Arial"/>
              <a:buChar char="•"/>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xây</a:t>
            </a:r>
            <a:r>
              <a:rPr lang="en-US" sz="2100" dirty="0">
                <a:solidFill>
                  <a:srgbClr val="FFECE1"/>
                </a:solidFill>
                <a:latin typeface="Josefin Sans Regular"/>
              </a:rPr>
              <a:t> </a:t>
            </a:r>
            <a:r>
              <a:rPr lang="en-US" sz="2100" dirty="0" err="1">
                <a:solidFill>
                  <a:srgbClr val="FFECE1"/>
                </a:solidFill>
                <a:latin typeface="Josefin Sans Regular"/>
              </a:rPr>
              <a:t>dựng</a:t>
            </a:r>
            <a:endParaRPr lang="en-US" sz="2100" dirty="0">
              <a:solidFill>
                <a:srgbClr val="FFECE1"/>
              </a:solidFill>
              <a:latin typeface="Josefin Sans Regular"/>
            </a:endParaRPr>
          </a:p>
          <a:p>
            <a:pPr marL="453390" lvl="1" indent="-226695" algn="just">
              <a:lnSpc>
                <a:spcPts val="2940"/>
              </a:lnSpc>
              <a:buFont typeface="Arial"/>
              <a:buChar char="•"/>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duy</a:t>
            </a:r>
            <a:r>
              <a:rPr lang="en-US" sz="2100" dirty="0">
                <a:solidFill>
                  <a:srgbClr val="FFECE1"/>
                </a:solidFill>
                <a:latin typeface="Josefin Sans Regular"/>
              </a:rPr>
              <a:t> </a:t>
            </a:r>
            <a:r>
              <a:rPr lang="en-US" sz="2100" dirty="0" err="1">
                <a:solidFill>
                  <a:srgbClr val="FFECE1"/>
                </a:solidFill>
                <a:latin typeface="Josefin Sans Regular"/>
              </a:rPr>
              <a:t>trì</a:t>
            </a:r>
            <a:r>
              <a:rPr lang="en-US" sz="2100" dirty="0">
                <a:solidFill>
                  <a:srgbClr val="FFECE1"/>
                </a:solidFill>
                <a:latin typeface="Josefin Sans Regular"/>
              </a:rPr>
              <a:t> </a:t>
            </a:r>
            <a:r>
              <a:rPr lang="en-US" sz="2100" dirty="0" err="1">
                <a:solidFill>
                  <a:srgbClr val="FFECE1"/>
                </a:solidFill>
                <a:latin typeface="Josefin Sans Regular"/>
              </a:rPr>
              <a:t>ứng</a:t>
            </a:r>
            <a:r>
              <a:rPr lang="en-US" sz="2100" dirty="0">
                <a:solidFill>
                  <a:srgbClr val="FFECE1"/>
                </a:solidFill>
                <a:latin typeface="Josefin Sans Regular"/>
              </a:rPr>
              <a:t> </a:t>
            </a:r>
            <a:r>
              <a:rPr lang="en-US" sz="2100" dirty="0" err="1">
                <a:solidFill>
                  <a:srgbClr val="FFECE1"/>
                </a:solidFill>
                <a:latin typeface="Josefin Sans Regular"/>
              </a:rPr>
              <a:t>dụng</a:t>
            </a:r>
            <a:r>
              <a:rPr lang="en-US" sz="2100" dirty="0">
                <a:solidFill>
                  <a:srgbClr val="FFECE1"/>
                </a:solidFill>
                <a:latin typeface="Josefin Sans Regular"/>
              </a:rPr>
              <a:t> </a:t>
            </a:r>
          </a:p>
          <a:p>
            <a:pPr marL="453390" lvl="1" indent="-226695" algn="just">
              <a:lnSpc>
                <a:spcPts val="2940"/>
              </a:lnSpc>
              <a:buFont typeface="Arial"/>
              <a:buChar char="•"/>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duy</a:t>
            </a:r>
            <a:r>
              <a:rPr lang="en-US" sz="2100" dirty="0">
                <a:solidFill>
                  <a:srgbClr val="FFECE1"/>
                </a:solidFill>
                <a:latin typeface="Josefin Sans Regular"/>
              </a:rPr>
              <a:t> </a:t>
            </a:r>
            <a:r>
              <a:rPr lang="en-US" sz="2100" dirty="0" err="1">
                <a:solidFill>
                  <a:srgbClr val="FFECE1"/>
                </a:solidFill>
                <a:latin typeface="Josefin Sans Regular"/>
              </a:rPr>
              <a:t>trì</a:t>
            </a:r>
            <a:r>
              <a:rPr lang="en-US" sz="2100" dirty="0">
                <a:solidFill>
                  <a:srgbClr val="FFECE1"/>
                </a:solidFill>
                <a:latin typeface="Josefin Sans Regular"/>
              </a:rPr>
              <a:t> </a:t>
            </a:r>
            <a:r>
              <a:rPr lang="en-US" sz="2100" dirty="0" err="1">
                <a:solidFill>
                  <a:srgbClr val="FFECE1"/>
                </a:solidFill>
                <a:latin typeface="Josefin Sans Regular"/>
              </a:rPr>
              <a:t>văn</a:t>
            </a:r>
            <a:r>
              <a:rPr lang="en-US" sz="2100" dirty="0">
                <a:solidFill>
                  <a:srgbClr val="FFECE1"/>
                </a:solidFill>
                <a:latin typeface="Josefin Sans Regular"/>
              </a:rPr>
              <a:t> </a:t>
            </a:r>
            <a:r>
              <a:rPr lang="en-US" sz="2100" dirty="0" err="1">
                <a:solidFill>
                  <a:srgbClr val="FFECE1"/>
                </a:solidFill>
                <a:latin typeface="Josefin Sans Regular"/>
              </a:rPr>
              <a:t>phòng</a:t>
            </a:r>
            <a:r>
              <a:rPr lang="en-US" sz="2100" dirty="0">
                <a:solidFill>
                  <a:srgbClr val="FFECE1"/>
                </a:solidFill>
                <a:latin typeface="Josefin Sans Regular"/>
              </a:rPr>
              <a:t> </a:t>
            </a:r>
            <a:r>
              <a:rPr lang="en-US" sz="2100" dirty="0" err="1">
                <a:solidFill>
                  <a:srgbClr val="FFECE1"/>
                </a:solidFill>
                <a:latin typeface="Josefin Sans Regular"/>
              </a:rPr>
              <a:t>làm</a:t>
            </a:r>
            <a:r>
              <a:rPr lang="en-US" sz="2100" dirty="0">
                <a:solidFill>
                  <a:srgbClr val="FFECE1"/>
                </a:solidFill>
                <a:latin typeface="Josefin Sans Regular"/>
              </a:rPr>
              <a:t> </a:t>
            </a:r>
            <a:r>
              <a:rPr lang="en-US" sz="2100" dirty="0" err="1">
                <a:solidFill>
                  <a:srgbClr val="FFECE1"/>
                </a:solidFill>
                <a:latin typeface="Josefin Sans Regular"/>
              </a:rPr>
              <a:t>việc</a:t>
            </a:r>
            <a:r>
              <a:rPr lang="en-US" sz="2100" dirty="0">
                <a:solidFill>
                  <a:srgbClr val="FFECE1"/>
                </a:solidFill>
                <a:latin typeface="Josefin Sans Regular"/>
              </a:rPr>
              <a:t> </a:t>
            </a:r>
          </a:p>
          <a:p>
            <a:pPr algn="just">
              <a:lnSpc>
                <a:spcPts val="2940"/>
              </a:lnSpc>
            </a:pP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cho</a:t>
            </a:r>
            <a:r>
              <a:rPr lang="en-US" sz="2100" dirty="0">
                <a:solidFill>
                  <a:srgbClr val="FFECE1"/>
                </a:solidFill>
                <a:latin typeface="Josefin Sans Regular"/>
              </a:rPr>
              <a:t> </a:t>
            </a:r>
            <a:r>
              <a:rPr lang="en-US" sz="2100" dirty="0" err="1">
                <a:solidFill>
                  <a:srgbClr val="FFECE1"/>
                </a:solidFill>
                <a:latin typeface="Josefin Sans Regular"/>
              </a:rPr>
              <a:t>nhân</a:t>
            </a:r>
            <a:r>
              <a:rPr lang="en-US" sz="2100" dirty="0">
                <a:solidFill>
                  <a:srgbClr val="FFECE1"/>
                </a:solidFill>
                <a:latin typeface="Josefin Sans Regular"/>
              </a:rPr>
              <a:t> </a:t>
            </a:r>
            <a:r>
              <a:rPr lang="en-US" sz="2100" dirty="0" err="1">
                <a:solidFill>
                  <a:srgbClr val="FFECE1"/>
                </a:solidFill>
                <a:latin typeface="Josefin Sans Regular"/>
              </a:rPr>
              <a:t>sự</a:t>
            </a:r>
            <a:r>
              <a:rPr lang="en-US" sz="2100" dirty="0">
                <a:solidFill>
                  <a:srgbClr val="FFECE1"/>
                </a:solidFill>
                <a:latin typeface="Josefin Sans Regular"/>
              </a:rPr>
              <a:t> bao </a:t>
            </a:r>
            <a:r>
              <a:rPr lang="en-US" sz="2100" dirty="0" err="1">
                <a:solidFill>
                  <a:srgbClr val="FFECE1"/>
                </a:solidFill>
                <a:latin typeface="Josefin Sans Regular"/>
              </a:rPr>
              <a:t>gồm</a:t>
            </a:r>
            <a:r>
              <a:rPr lang="en-US" sz="2100" dirty="0">
                <a:solidFill>
                  <a:srgbClr val="FFECE1"/>
                </a:solidFill>
                <a:latin typeface="Josefin Sans Regular"/>
              </a:rPr>
              <a:t> </a:t>
            </a:r>
            <a:r>
              <a:rPr lang="en-US" sz="2100" dirty="0" err="1">
                <a:solidFill>
                  <a:srgbClr val="FFECE1"/>
                </a:solidFill>
                <a:latin typeface="Josefin Sans Regular"/>
              </a:rPr>
              <a:t>tiền</a:t>
            </a:r>
            <a:r>
              <a:rPr lang="en-US" sz="2100" dirty="0">
                <a:solidFill>
                  <a:srgbClr val="FFECE1"/>
                </a:solidFill>
                <a:latin typeface="Josefin Sans Regular"/>
              </a:rPr>
              <a:t> </a:t>
            </a:r>
            <a:r>
              <a:rPr lang="en-US" sz="2100" dirty="0" err="1">
                <a:solidFill>
                  <a:srgbClr val="FFECE1"/>
                </a:solidFill>
                <a:latin typeface="Josefin Sans Regular"/>
              </a:rPr>
              <a:t>lương</a:t>
            </a:r>
            <a:r>
              <a:rPr lang="en-US" sz="2100" dirty="0">
                <a:solidFill>
                  <a:srgbClr val="FFECE1"/>
                </a:solidFill>
                <a:latin typeface="Josefin Sans Regular"/>
              </a:rPr>
              <a:t> </a:t>
            </a:r>
            <a:r>
              <a:rPr lang="en-US" sz="2100" dirty="0" err="1">
                <a:solidFill>
                  <a:srgbClr val="FFECE1"/>
                </a:solidFill>
                <a:latin typeface="Josefin Sans Regular"/>
              </a:rPr>
              <a:t>và</a:t>
            </a:r>
            <a:r>
              <a:rPr lang="en-US" sz="2100" dirty="0">
                <a:solidFill>
                  <a:srgbClr val="FFECE1"/>
                </a:solidFill>
                <a:latin typeface="Josefin Sans Regular"/>
              </a:rPr>
              <a:t> </a:t>
            </a:r>
            <a:r>
              <a:rPr lang="en-US" sz="2100" dirty="0" err="1">
                <a:solidFill>
                  <a:srgbClr val="FFECE1"/>
                </a:solidFill>
                <a:latin typeface="Josefin Sans Regular"/>
              </a:rPr>
              <a:t>tiền</a:t>
            </a:r>
            <a:r>
              <a:rPr lang="en-US" sz="2100" dirty="0">
                <a:solidFill>
                  <a:srgbClr val="FFECE1"/>
                </a:solidFill>
                <a:latin typeface="Josefin Sans Regular"/>
              </a:rPr>
              <a:t> </a:t>
            </a:r>
            <a:r>
              <a:rPr lang="en-US" sz="2100" dirty="0" err="1">
                <a:solidFill>
                  <a:srgbClr val="FFECE1"/>
                </a:solidFill>
                <a:latin typeface="Josefin Sans Regular"/>
              </a:rPr>
              <a:t>thưởng</a:t>
            </a:r>
            <a:r>
              <a:rPr lang="en-US" sz="2100" dirty="0">
                <a:solidFill>
                  <a:srgbClr val="FFECE1"/>
                </a:solidFill>
                <a:latin typeface="Josefin Sans Regular"/>
              </a:rPr>
              <a:t> </a:t>
            </a:r>
            <a:r>
              <a:rPr lang="en-US" sz="2100" dirty="0" err="1">
                <a:solidFill>
                  <a:srgbClr val="FFECE1"/>
                </a:solidFill>
                <a:latin typeface="Josefin Sans Regular"/>
              </a:rPr>
              <a:t>cho</a:t>
            </a:r>
            <a:r>
              <a:rPr lang="en-US" sz="2100" dirty="0">
                <a:solidFill>
                  <a:srgbClr val="FFECE1"/>
                </a:solidFill>
                <a:latin typeface="Josefin Sans Regular"/>
              </a:rPr>
              <a:t> </a:t>
            </a:r>
            <a:r>
              <a:rPr lang="en-US" sz="2100" dirty="0" err="1">
                <a:solidFill>
                  <a:srgbClr val="FFECE1"/>
                </a:solidFill>
                <a:latin typeface="Josefin Sans Regular"/>
              </a:rPr>
              <a:t>các</a:t>
            </a:r>
            <a:r>
              <a:rPr lang="en-US" sz="2100" dirty="0">
                <a:solidFill>
                  <a:srgbClr val="FFECE1"/>
                </a:solidFill>
                <a:latin typeface="Josefin Sans Regular"/>
              </a:rPr>
              <a:t> </a:t>
            </a:r>
            <a:r>
              <a:rPr lang="en-US" sz="2100" dirty="0" err="1">
                <a:solidFill>
                  <a:srgbClr val="FFECE1"/>
                </a:solidFill>
                <a:latin typeface="Josefin Sans Regular"/>
              </a:rPr>
              <a:t>nhân</a:t>
            </a:r>
            <a:r>
              <a:rPr lang="en-US" sz="2100" dirty="0">
                <a:solidFill>
                  <a:srgbClr val="FFECE1"/>
                </a:solidFill>
                <a:latin typeface="Josefin Sans Regular"/>
              </a:rPr>
              <a:t> </a:t>
            </a:r>
            <a:r>
              <a:rPr lang="en-US" sz="2100" dirty="0" err="1">
                <a:solidFill>
                  <a:srgbClr val="FFECE1"/>
                </a:solidFill>
                <a:latin typeface="Josefin Sans Regular"/>
              </a:rPr>
              <a:t>viên</a:t>
            </a:r>
            <a:endParaRPr lang="en-US" sz="2100" dirty="0">
              <a:solidFill>
                <a:srgbClr val="FFECE1"/>
              </a:solidFill>
              <a:latin typeface="Josefin Sans Regular"/>
            </a:endParaRPr>
          </a:p>
          <a:p>
            <a:pPr algn="just">
              <a:lnSpc>
                <a:spcPts val="2940"/>
              </a:lnSpc>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marketing</a:t>
            </a:r>
          </a:p>
          <a:p>
            <a:pPr algn="just">
              <a:lnSpc>
                <a:spcPts val="2940"/>
              </a:lnSpc>
            </a:pPr>
            <a:r>
              <a:rPr lang="en-US" sz="2100" dirty="0">
                <a:solidFill>
                  <a:srgbClr val="FFECE1"/>
                </a:solidFill>
                <a:latin typeface="Josefin Sans Regular"/>
              </a:rPr>
              <a:t> =&gt; </a:t>
            </a:r>
            <a:r>
              <a:rPr lang="en-US" sz="2100" dirty="0" err="1">
                <a:solidFill>
                  <a:srgbClr val="FFECE1"/>
                </a:solidFill>
                <a:latin typeface="Josefin Sans Regular"/>
              </a:rPr>
              <a:t>Tổng</a:t>
            </a: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sẽ</a:t>
            </a:r>
            <a:r>
              <a:rPr lang="en-US" sz="2100" dirty="0">
                <a:solidFill>
                  <a:srgbClr val="FFECE1"/>
                </a:solidFill>
                <a:latin typeface="Josefin Sans Regular"/>
              </a:rPr>
              <a:t> bao </a:t>
            </a:r>
            <a:r>
              <a:rPr lang="en-US" sz="2100" dirty="0" err="1">
                <a:solidFill>
                  <a:srgbClr val="FFECE1"/>
                </a:solidFill>
                <a:latin typeface="Josefin Sans Regular"/>
              </a:rPr>
              <a:t>gồm</a:t>
            </a:r>
            <a:r>
              <a:rPr lang="en-US" sz="2100" dirty="0">
                <a:solidFill>
                  <a:srgbClr val="FFECE1"/>
                </a:solidFill>
                <a:latin typeface="Josefin Sans Regular"/>
              </a:rPr>
              <a:t> </a:t>
            </a:r>
            <a:r>
              <a:rPr lang="en-US" sz="2100" dirty="0" err="1">
                <a:solidFill>
                  <a:srgbClr val="FFECE1"/>
                </a:solidFill>
                <a:latin typeface="Josefin Sans Regular"/>
              </a:rPr>
              <a:t>các</a:t>
            </a: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cố</a:t>
            </a:r>
            <a:r>
              <a:rPr lang="en-US" sz="2100" dirty="0">
                <a:solidFill>
                  <a:srgbClr val="FFECE1"/>
                </a:solidFill>
                <a:latin typeface="Josefin Sans Regular"/>
              </a:rPr>
              <a:t> </a:t>
            </a:r>
            <a:r>
              <a:rPr lang="en-US" sz="2100" dirty="0" err="1">
                <a:solidFill>
                  <a:srgbClr val="FFECE1"/>
                </a:solidFill>
                <a:latin typeface="Josefin Sans Regular"/>
              </a:rPr>
              <a:t>định</a:t>
            </a:r>
            <a:r>
              <a:rPr lang="en-US" sz="2100" dirty="0">
                <a:solidFill>
                  <a:srgbClr val="FFECE1"/>
                </a:solidFill>
                <a:latin typeface="Josefin Sans Regular"/>
              </a:rPr>
              <a:t> </a:t>
            </a:r>
            <a:r>
              <a:rPr lang="en-US" sz="2100" dirty="0" err="1">
                <a:solidFill>
                  <a:srgbClr val="FFECE1"/>
                </a:solidFill>
                <a:latin typeface="Josefin Sans Regular"/>
              </a:rPr>
              <a:t>và</a:t>
            </a:r>
            <a:r>
              <a:rPr lang="en-US" sz="2100" dirty="0">
                <a:solidFill>
                  <a:srgbClr val="FFECE1"/>
                </a:solidFill>
                <a:latin typeface="Josefin Sans Regular"/>
              </a:rPr>
              <a:t> </a:t>
            </a:r>
            <a:r>
              <a:rPr lang="en-US" sz="2100" dirty="0" err="1">
                <a:solidFill>
                  <a:srgbClr val="FFECE1"/>
                </a:solidFill>
                <a:latin typeface="Josefin Sans Regular"/>
              </a:rPr>
              <a:t>các</a:t>
            </a: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biến</a:t>
            </a:r>
            <a:r>
              <a:rPr lang="en-US" sz="2100" dirty="0">
                <a:solidFill>
                  <a:srgbClr val="FFECE1"/>
                </a:solidFill>
                <a:latin typeface="Josefin Sans Regular"/>
              </a:rPr>
              <a:t> </a:t>
            </a:r>
            <a:r>
              <a:rPr lang="en-US" sz="2100" dirty="0" err="1">
                <a:solidFill>
                  <a:srgbClr val="FFECE1"/>
                </a:solidFill>
                <a:latin typeface="Josefin Sans Regular"/>
              </a:rPr>
              <a:t>động</a:t>
            </a:r>
            <a:r>
              <a:rPr lang="en-US" sz="2100" dirty="0">
                <a:solidFill>
                  <a:srgbClr val="FFECE1"/>
                </a:solidFill>
                <a:latin typeface="Josefin Sans Regular"/>
              </a:rPr>
              <a:t>, </a:t>
            </a:r>
            <a:r>
              <a:rPr lang="en-US" sz="2100" dirty="0" err="1">
                <a:solidFill>
                  <a:srgbClr val="FFECE1"/>
                </a:solidFill>
                <a:latin typeface="Josefin Sans Regular"/>
              </a:rPr>
              <a:t>từ</a:t>
            </a:r>
            <a:r>
              <a:rPr lang="en-US" sz="2100" dirty="0">
                <a:solidFill>
                  <a:srgbClr val="FFECE1"/>
                </a:solidFill>
                <a:latin typeface="Josefin Sans Regular"/>
              </a:rPr>
              <a:t> </a:t>
            </a:r>
            <a:r>
              <a:rPr lang="en-US" sz="2100" dirty="0" err="1">
                <a:solidFill>
                  <a:srgbClr val="FFECE1"/>
                </a:solidFill>
                <a:latin typeface="Josefin Sans Regular"/>
              </a:rPr>
              <a:t>đó</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cả</a:t>
            </a:r>
            <a:r>
              <a:rPr lang="en-US" sz="2100" dirty="0">
                <a:solidFill>
                  <a:srgbClr val="FFECE1"/>
                </a:solidFill>
                <a:latin typeface="Josefin Sans Regular"/>
              </a:rPr>
              <a:t> </a:t>
            </a:r>
            <a:r>
              <a:rPr lang="en-US" sz="2100" dirty="0" err="1">
                <a:solidFill>
                  <a:srgbClr val="FFECE1"/>
                </a:solidFill>
                <a:latin typeface="Josefin Sans Regular"/>
              </a:rPr>
              <a:t>cần</a:t>
            </a:r>
            <a:r>
              <a:rPr lang="en-US" sz="2100" dirty="0">
                <a:solidFill>
                  <a:srgbClr val="FFECE1"/>
                </a:solidFill>
                <a:latin typeface="Josefin Sans Regular"/>
              </a:rPr>
              <a:t> </a:t>
            </a:r>
            <a:r>
              <a:rPr lang="en-US" sz="2100" dirty="0" err="1">
                <a:solidFill>
                  <a:srgbClr val="FFECE1"/>
                </a:solidFill>
                <a:latin typeface="Josefin Sans Regular"/>
              </a:rPr>
              <a:t>xây</a:t>
            </a:r>
            <a:r>
              <a:rPr lang="en-US" sz="2100" dirty="0">
                <a:solidFill>
                  <a:srgbClr val="FFECE1"/>
                </a:solidFill>
                <a:latin typeface="Josefin Sans Regular"/>
              </a:rPr>
              <a:t> </a:t>
            </a:r>
            <a:r>
              <a:rPr lang="en-US" sz="2100" dirty="0" err="1">
                <a:solidFill>
                  <a:srgbClr val="FFECE1"/>
                </a:solidFill>
                <a:latin typeface="Josefin Sans Regular"/>
              </a:rPr>
              <a:t>dựng</a:t>
            </a:r>
            <a:r>
              <a:rPr lang="en-US" sz="2100" dirty="0">
                <a:solidFill>
                  <a:srgbClr val="FFECE1"/>
                </a:solidFill>
                <a:latin typeface="Josefin Sans Regular"/>
              </a:rPr>
              <a:t> </a:t>
            </a:r>
            <a:r>
              <a:rPr lang="en-US" sz="2100" dirty="0" err="1">
                <a:solidFill>
                  <a:srgbClr val="FFECE1"/>
                </a:solidFill>
                <a:latin typeface="Josefin Sans Regular"/>
              </a:rPr>
              <a:t>nhiều</a:t>
            </a:r>
            <a:r>
              <a:rPr lang="en-US" sz="2100" dirty="0">
                <a:solidFill>
                  <a:srgbClr val="FFECE1"/>
                </a:solidFill>
                <a:latin typeface="Josefin Sans Regular"/>
              </a:rPr>
              <a:t> </a:t>
            </a:r>
            <a:r>
              <a:rPr lang="en-US" sz="2100" dirty="0" err="1">
                <a:solidFill>
                  <a:srgbClr val="FFECE1"/>
                </a:solidFill>
                <a:latin typeface="Josefin Sans Regular"/>
              </a:rPr>
              <a:t>hơn</a:t>
            </a:r>
            <a:r>
              <a:rPr lang="en-US" sz="2100" dirty="0">
                <a:solidFill>
                  <a:srgbClr val="FFECE1"/>
                </a:solidFill>
                <a:latin typeface="Josefin Sans Regular"/>
              </a:rPr>
              <a:t> </a:t>
            </a:r>
            <a:r>
              <a:rPr lang="en-US" sz="2100" dirty="0" err="1">
                <a:solidFill>
                  <a:srgbClr val="FFECE1"/>
                </a:solidFill>
                <a:latin typeface="Josefin Sans Regular"/>
              </a:rPr>
              <a:t>tổng</a:t>
            </a: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p>
          <a:p>
            <a:pPr algn="just">
              <a:lnSpc>
                <a:spcPts val="2520"/>
              </a:lnSpc>
            </a:pPr>
            <a:endParaRPr lang="en-US" sz="2100" dirty="0">
              <a:solidFill>
                <a:srgbClr val="FFECE1"/>
              </a:solidFill>
              <a:latin typeface="Josefin Sans Regular"/>
            </a:endParaRPr>
          </a:p>
        </p:txBody>
      </p:sp>
      <p:sp>
        <p:nvSpPr>
          <p:cNvPr id="14" name="TextBox 14"/>
          <p:cNvSpPr txBox="1"/>
          <p:nvPr/>
        </p:nvSpPr>
        <p:spPr>
          <a:xfrm>
            <a:off x="5356524" y="4371849"/>
            <a:ext cx="3836748" cy="5170468"/>
          </a:xfrm>
          <a:prstGeom prst="rect">
            <a:avLst/>
          </a:prstGeom>
        </p:spPr>
        <p:txBody>
          <a:bodyPr lIns="0" tIns="0" rIns="0" bIns="0" rtlCol="0" anchor="t">
            <a:spAutoFit/>
          </a:bodyPr>
          <a:lstStyle/>
          <a:p>
            <a:pPr algn="just">
              <a:lnSpc>
                <a:spcPts val="2940"/>
              </a:lnSpc>
            </a:pPr>
            <a:r>
              <a:rPr lang="en-US" sz="2100" dirty="0" err="1">
                <a:solidFill>
                  <a:srgbClr val="FFECE1"/>
                </a:solidFill>
                <a:latin typeface="Josefin Sans Regular"/>
              </a:rPr>
              <a:t>Để</a:t>
            </a:r>
            <a:r>
              <a:rPr lang="en-US" sz="2100" dirty="0">
                <a:solidFill>
                  <a:srgbClr val="FFECE1"/>
                </a:solidFill>
                <a:latin typeface="Josefin Sans Regular"/>
              </a:rPr>
              <a:t> </a:t>
            </a:r>
            <a:r>
              <a:rPr lang="en-US" sz="2100" dirty="0" err="1">
                <a:solidFill>
                  <a:srgbClr val="FFECE1"/>
                </a:solidFill>
                <a:latin typeface="Josefin Sans Regular"/>
              </a:rPr>
              <a:t>xem</a:t>
            </a:r>
            <a:r>
              <a:rPr lang="en-US" sz="2100" dirty="0">
                <a:solidFill>
                  <a:srgbClr val="FFECE1"/>
                </a:solidFill>
                <a:latin typeface="Josefin Sans Regular"/>
              </a:rPr>
              <a:t> </a:t>
            </a:r>
            <a:r>
              <a:rPr lang="en-US" sz="2100" dirty="0" err="1">
                <a:solidFill>
                  <a:srgbClr val="FFECE1"/>
                </a:solidFill>
                <a:latin typeface="Josefin Sans Regular"/>
              </a:rPr>
              <a:t>xét</a:t>
            </a:r>
            <a:r>
              <a:rPr lang="en-US" sz="2100" dirty="0">
                <a:solidFill>
                  <a:srgbClr val="FFECE1"/>
                </a:solidFill>
                <a:latin typeface="Josefin Sans Regular"/>
              </a:rPr>
              <a:t> </a:t>
            </a:r>
            <a:r>
              <a:rPr lang="en-US" sz="2100" dirty="0" err="1">
                <a:solidFill>
                  <a:srgbClr val="FFECE1"/>
                </a:solidFill>
                <a:latin typeface="Josefin Sans Regular"/>
              </a:rPr>
              <a:t>tới</a:t>
            </a:r>
            <a:r>
              <a:rPr lang="en-US" sz="2100" dirty="0">
                <a:solidFill>
                  <a:srgbClr val="FFECE1"/>
                </a:solidFill>
                <a:latin typeface="Josefin Sans Regular"/>
              </a:rPr>
              <a:t> </a:t>
            </a:r>
            <a:r>
              <a:rPr lang="en-US" sz="2100" dirty="0" err="1">
                <a:solidFill>
                  <a:srgbClr val="FFECE1"/>
                </a:solidFill>
                <a:latin typeface="Josefin Sans Regular"/>
              </a:rPr>
              <a:t>việc</a:t>
            </a:r>
            <a:r>
              <a:rPr lang="en-US" sz="2100" dirty="0">
                <a:solidFill>
                  <a:srgbClr val="FFECE1"/>
                </a:solidFill>
                <a:latin typeface="Josefin Sans Regular"/>
              </a:rPr>
              <a:t> </a:t>
            </a:r>
            <a:r>
              <a:rPr lang="en-US" sz="2100" dirty="0" err="1">
                <a:solidFill>
                  <a:srgbClr val="FFECE1"/>
                </a:solidFill>
                <a:latin typeface="Josefin Sans Regular"/>
              </a:rPr>
              <a:t>khách</a:t>
            </a:r>
            <a:r>
              <a:rPr lang="en-US" sz="1200" dirty="0">
                <a:solidFill>
                  <a:srgbClr val="FFECE1"/>
                </a:solidFill>
                <a:latin typeface="Arimo"/>
              </a:rPr>
              <a:t> </a:t>
            </a:r>
            <a:r>
              <a:rPr lang="en-US" sz="1200" dirty="0" err="1">
                <a:solidFill>
                  <a:srgbClr val="FFECE1"/>
                </a:solidFill>
                <a:latin typeface="Arimo"/>
              </a:rPr>
              <a:t>hàng</a:t>
            </a:r>
            <a:r>
              <a:rPr lang="en-US" sz="1200" dirty="0">
                <a:solidFill>
                  <a:srgbClr val="FFECE1"/>
                </a:solidFill>
                <a:latin typeface="Arimo"/>
              </a:rPr>
              <a:t> </a:t>
            </a:r>
            <a:r>
              <a:rPr lang="en-US" sz="1200" dirty="0" err="1">
                <a:solidFill>
                  <a:srgbClr val="FFECE1"/>
                </a:solidFill>
                <a:latin typeface="Arimo"/>
              </a:rPr>
              <a:t>c</a:t>
            </a:r>
            <a:r>
              <a:rPr lang="en-US" sz="2100" dirty="0" err="1">
                <a:solidFill>
                  <a:srgbClr val="FFECE1"/>
                </a:solidFill>
                <a:latin typeface="Josefin Sans Regular"/>
              </a:rPr>
              <a:t>hấp</a:t>
            </a:r>
            <a:r>
              <a:rPr lang="en-US" sz="2100" dirty="0">
                <a:solidFill>
                  <a:srgbClr val="FFECE1"/>
                </a:solidFill>
                <a:latin typeface="Josefin Sans Regular"/>
              </a:rPr>
              <a:t> </a:t>
            </a:r>
            <a:r>
              <a:rPr lang="en-US" sz="2100" dirty="0" err="1">
                <a:solidFill>
                  <a:srgbClr val="FFECE1"/>
                </a:solidFill>
                <a:latin typeface="Josefin Sans Regular"/>
              </a:rPr>
              <a:t>nhận</a:t>
            </a:r>
            <a:r>
              <a:rPr lang="en-US" sz="2100" dirty="0">
                <a:solidFill>
                  <a:srgbClr val="FFECE1"/>
                </a:solidFill>
                <a:latin typeface="Josefin Sans Regular"/>
              </a:rPr>
              <a:t> </a:t>
            </a:r>
            <a:r>
              <a:rPr lang="en-US" sz="2100" dirty="0" err="1">
                <a:solidFill>
                  <a:srgbClr val="FFECE1"/>
                </a:solidFill>
                <a:latin typeface="Josefin Sans Regular"/>
              </a:rPr>
              <a:t>mức</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như</a:t>
            </a:r>
            <a:r>
              <a:rPr lang="en-US" sz="2100" dirty="0">
                <a:solidFill>
                  <a:srgbClr val="FFECE1"/>
                </a:solidFill>
                <a:latin typeface="Josefin Sans Regular"/>
              </a:rPr>
              <a:t> </a:t>
            </a:r>
            <a:r>
              <a:rPr lang="en-US" sz="2100" dirty="0" err="1">
                <a:solidFill>
                  <a:srgbClr val="FFECE1"/>
                </a:solidFill>
                <a:latin typeface="Josefin Sans Regular"/>
              </a:rPr>
              <a:t>thế</a:t>
            </a:r>
            <a:r>
              <a:rPr lang="en-US" sz="2100" dirty="0">
                <a:solidFill>
                  <a:srgbClr val="FFECE1"/>
                </a:solidFill>
                <a:latin typeface="Josefin Sans Regular"/>
              </a:rPr>
              <a:t> </a:t>
            </a:r>
            <a:r>
              <a:rPr lang="en-US" sz="2100" dirty="0" err="1">
                <a:solidFill>
                  <a:srgbClr val="FFECE1"/>
                </a:solidFill>
                <a:latin typeface="Josefin Sans Regular"/>
              </a:rPr>
              <a:t>nào</a:t>
            </a:r>
            <a:r>
              <a:rPr lang="en-US" sz="2100" dirty="0">
                <a:solidFill>
                  <a:srgbClr val="FFECE1"/>
                </a:solidFill>
                <a:latin typeface="Josefin Sans Regular"/>
              </a:rPr>
              <a:t>, </a:t>
            </a:r>
            <a:r>
              <a:rPr lang="en-US" sz="2100" dirty="0" err="1">
                <a:solidFill>
                  <a:srgbClr val="FFECE1"/>
                </a:solidFill>
                <a:latin typeface="Josefin Sans Regular"/>
              </a:rPr>
              <a:t>chúng</a:t>
            </a:r>
            <a:r>
              <a:rPr lang="en-US" sz="2100" dirty="0">
                <a:solidFill>
                  <a:srgbClr val="FFECE1"/>
                </a:solidFill>
                <a:latin typeface="Josefin Sans Regular"/>
              </a:rPr>
              <a:t> ta </a:t>
            </a:r>
            <a:r>
              <a:rPr lang="en-US" sz="2100" dirty="0" err="1">
                <a:solidFill>
                  <a:srgbClr val="FFECE1"/>
                </a:solidFill>
                <a:latin typeface="Josefin Sans Regular"/>
              </a:rPr>
              <a:t>xét</a:t>
            </a:r>
            <a:r>
              <a:rPr lang="en-US" sz="2100" dirty="0">
                <a:solidFill>
                  <a:srgbClr val="FFECE1"/>
                </a:solidFill>
                <a:latin typeface="Josefin Sans Regular"/>
              </a:rPr>
              <a:t> </a:t>
            </a:r>
            <a:r>
              <a:rPr lang="en-US" sz="2100" dirty="0" err="1">
                <a:solidFill>
                  <a:srgbClr val="FFECE1"/>
                </a:solidFill>
                <a:latin typeface="Josefin Sans Regular"/>
              </a:rPr>
              <a:t>tới</a:t>
            </a:r>
            <a:r>
              <a:rPr lang="en-US" sz="2100" dirty="0">
                <a:solidFill>
                  <a:srgbClr val="FFECE1"/>
                </a:solidFill>
                <a:latin typeface="Josefin Sans Regular"/>
              </a:rPr>
              <a:t> </a:t>
            </a:r>
            <a:r>
              <a:rPr lang="en-US" sz="2100" dirty="0" err="1">
                <a:solidFill>
                  <a:srgbClr val="FFECE1"/>
                </a:solidFill>
                <a:latin typeface="Josefin Sans Regular"/>
              </a:rPr>
              <a:t>các</a:t>
            </a:r>
            <a:r>
              <a:rPr lang="en-US" sz="2100" dirty="0">
                <a:solidFill>
                  <a:srgbClr val="FFECE1"/>
                </a:solidFill>
                <a:latin typeface="Josefin Sans Regular"/>
              </a:rPr>
              <a:t> </a:t>
            </a:r>
            <a:r>
              <a:rPr lang="en-US" sz="2100" dirty="0" err="1">
                <a:solidFill>
                  <a:srgbClr val="FFECE1"/>
                </a:solidFill>
                <a:latin typeface="Josefin Sans Regular"/>
              </a:rPr>
              <a:t>yếu</a:t>
            </a:r>
            <a:r>
              <a:rPr lang="en-US" sz="2100" dirty="0">
                <a:solidFill>
                  <a:srgbClr val="FFECE1"/>
                </a:solidFill>
                <a:latin typeface="Josefin Sans Regular"/>
              </a:rPr>
              <a:t> </a:t>
            </a:r>
            <a:r>
              <a:rPr lang="en-US" sz="2100" dirty="0" err="1">
                <a:solidFill>
                  <a:srgbClr val="FFECE1"/>
                </a:solidFill>
                <a:latin typeface="Josefin Sans Regular"/>
              </a:rPr>
              <a:t>tố</a:t>
            </a:r>
            <a:r>
              <a:rPr lang="en-US" sz="2100" dirty="0">
                <a:solidFill>
                  <a:srgbClr val="FFECE1"/>
                </a:solidFill>
                <a:latin typeface="Josefin Sans Regular"/>
              </a:rPr>
              <a:t> </a:t>
            </a:r>
            <a:r>
              <a:rPr lang="en-US" sz="2100" dirty="0" err="1">
                <a:solidFill>
                  <a:srgbClr val="FFECE1"/>
                </a:solidFill>
                <a:latin typeface="Josefin Sans Regular"/>
              </a:rPr>
              <a:t>như</a:t>
            </a:r>
            <a:r>
              <a:rPr lang="en-US" sz="2100" dirty="0">
                <a:solidFill>
                  <a:srgbClr val="FFECE1"/>
                </a:solidFill>
                <a:latin typeface="Josefin Sans Regular"/>
              </a:rPr>
              <a:t> </a:t>
            </a:r>
            <a:r>
              <a:rPr lang="en-US" sz="2100" dirty="0" err="1">
                <a:solidFill>
                  <a:srgbClr val="F2F2F2"/>
                </a:solidFill>
                <a:latin typeface="Josefin Sans Regular Bold Italics"/>
              </a:rPr>
              <a:t>sự</a:t>
            </a:r>
            <a:r>
              <a:rPr lang="en-US" sz="2100" dirty="0">
                <a:solidFill>
                  <a:srgbClr val="F2F2F2"/>
                </a:solidFill>
                <a:latin typeface="Josefin Sans Regular Bold Italics"/>
              </a:rPr>
              <a:t> </a:t>
            </a:r>
            <a:r>
              <a:rPr lang="en-US" sz="2100" dirty="0" err="1">
                <a:solidFill>
                  <a:srgbClr val="F2F2F2"/>
                </a:solidFill>
                <a:latin typeface="Josefin Sans Regular Bold Italics"/>
              </a:rPr>
              <a:t>tiện</a:t>
            </a:r>
            <a:r>
              <a:rPr lang="en-US" sz="2100" dirty="0">
                <a:solidFill>
                  <a:srgbClr val="F2F2F2"/>
                </a:solidFill>
                <a:latin typeface="Josefin Sans Regular Bold Italics"/>
              </a:rPr>
              <a:t> </a:t>
            </a:r>
            <a:r>
              <a:rPr lang="en-US" sz="2100" dirty="0" err="1">
                <a:solidFill>
                  <a:srgbClr val="F2F2F2"/>
                </a:solidFill>
                <a:latin typeface="Josefin Sans Regular Bold Italics"/>
              </a:rPr>
              <a:t>lợi</a:t>
            </a:r>
            <a:r>
              <a:rPr lang="en-US" sz="2100" dirty="0">
                <a:solidFill>
                  <a:srgbClr val="F2F2F2"/>
                </a:solidFill>
                <a:latin typeface="Josefin Sans Regular Bold Italics"/>
              </a:rPr>
              <a:t>, </a:t>
            </a:r>
            <a:r>
              <a:rPr lang="en-US" sz="2100" dirty="0" err="1">
                <a:solidFill>
                  <a:srgbClr val="F2F2F2"/>
                </a:solidFill>
                <a:latin typeface="Josefin Sans Regular Bold Italics"/>
              </a:rPr>
              <a:t>đơn</a:t>
            </a:r>
            <a:r>
              <a:rPr lang="en-US" sz="2100" dirty="0">
                <a:solidFill>
                  <a:srgbClr val="F2F2F2"/>
                </a:solidFill>
                <a:latin typeface="Josefin Sans Regular Bold Italics"/>
              </a:rPr>
              <a:t> </a:t>
            </a:r>
            <a:r>
              <a:rPr lang="en-US" sz="2100" dirty="0" err="1">
                <a:solidFill>
                  <a:srgbClr val="F2F2F2"/>
                </a:solidFill>
                <a:latin typeface="Josefin Sans Regular Bold Italics"/>
              </a:rPr>
              <a:t>hàng</a:t>
            </a:r>
            <a:r>
              <a:rPr lang="en-US" sz="2100" dirty="0">
                <a:solidFill>
                  <a:srgbClr val="F2F2F2"/>
                </a:solidFill>
                <a:latin typeface="Josefin Sans Regular Bold Italics"/>
              </a:rPr>
              <a:t>, </a:t>
            </a:r>
            <a:r>
              <a:rPr lang="en-US" sz="2100" dirty="0" err="1">
                <a:solidFill>
                  <a:srgbClr val="F2F2F2"/>
                </a:solidFill>
                <a:latin typeface="Josefin Sans Regular Bold Italics"/>
              </a:rPr>
              <a:t>nhãn</a:t>
            </a:r>
            <a:r>
              <a:rPr lang="en-US" sz="2100" dirty="0">
                <a:solidFill>
                  <a:srgbClr val="F2F2F2"/>
                </a:solidFill>
                <a:latin typeface="Josefin Sans Regular Bold Italics"/>
              </a:rPr>
              <a:t> </a:t>
            </a:r>
            <a:r>
              <a:rPr lang="en-US" sz="2100" dirty="0" err="1">
                <a:solidFill>
                  <a:srgbClr val="F2F2F2"/>
                </a:solidFill>
                <a:latin typeface="Josefin Sans Regular Bold Italics"/>
              </a:rPr>
              <a:t>hàng</a:t>
            </a:r>
            <a:r>
              <a:rPr lang="en-US" sz="2100" dirty="0">
                <a:solidFill>
                  <a:srgbClr val="F2F2F2"/>
                </a:solidFill>
                <a:latin typeface="Josefin Sans Regular Bold Italics"/>
              </a:rPr>
              <a:t>, </a:t>
            </a:r>
            <a:r>
              <a:rPr lang="en-US" sz="2100" dirty="0" err="1">
                <a:solidFill>
                  <a:srgbClr val="F2F2F2"/>
                </a:solidFill>
                <a:latin typeface="Josefin Sans Regular Bold Italics"/>
              </a:rPr>
              <a:t>chất</a:t>
            </a:r>
            <a:r>
              <a:rPr lang="en-US" sz="2100" dirty="0">
                <a:solidFill>
                  <a:srgbClr val="F2F2F2"/>
                </a:solidFill>
                <a:latin typeface="Josefin Sans Regular Bold Italics"/>
              </a:rPr>
              <a:t> </a:t>
            </a:r>
            <a:r>
              <a:rPr lang="en-US" sz="2100" dirty="0" err="1">
                <a:solidFill>
                  <a:srgbClr val="F2F2F2"/>
                </a:solidFill>
                <a:latin typeface="Josefin Sans Regular Bold Italics"/>
              </a:rPr>
              <a:t>lượng</a:t>
            </a:r>
            <a:r>
              <a:rPr lang="en-US" sz="2100" dirty="0">
                <a:solidFill>
                  <a:srgbClr val="F2F2F2"/>
                </a:solidFill>
                <a:latin typeface="Josefin Sans Regular Bold Italics"/>
              </a:rPr>
              <a:t> </a:t>
            </a:r>
            <a:r>
              <a:rPr lang="en-US" sz="2100" dirty="0" err="1">
                <a:solidFill>
                  <a:srgbClr val="F2F2F2"/>
                </a:solidFill>
                <a:latin typeface="Josefin Sans Regular Bold Italics"/>
              </a:rPr>
              <a:t>và</a:t>
            </a:r>
            <a:r>
              <a:rPr lang="en-US" sz="2100" dirty="0">
                <a:solidFill>
                  <a:srgbClr val="F2F2F2"/>
                </a:solidFill>
                <a:latin typeface="Josefin Sans Regular Bold Italics"/>
              </a:rPr>
              <a:t> </a:t>
            </a:r>
            <a:r>
              <a:rPr lang="en-US" sz="2100" dirty="0" err="1">
                <a:solidFill>
                  <a:srgbClr val="F2F2F2"/>
                </a:solidFill>
                <a:latin typeface="Josefin Sans Regular Bold Italics"/>
              </a:rPr>
              <a:t>sự</a:t>
            </a:r>
            <a:r>
              <a:rPr lang="en-US" sz="2100" dirty="0">
                <a:solidFill>
                  <a:srgbClr val="F2F2F2"/>
                </a:solidFill>
                <a:latin typeface="Josefin Sans Regular Bold Italics"/>
              </a:rPr>
              <a:t> </a:t>
            </a:r>
            <a:r>
              <a:rPr lang="en-US" sz="2100" dirty="0" err="1">
                <a:solidFill>
                  <a:srgbClr val="F2F2F2"/>
                </a:solidFill>
                <a:latin typeface="Josefin Sans Regular Bold Italics"/>
              </a:rPr>
              <a:t>cao</a:t>
            </a:r>
            <a:r>
              <a:rPr lang="en-US" sz="2100" dirty="0">
                <a:solidFill>
                  <a:srgbClr val="F2F2F2"/>
                </a:solidFill>
                <a:latin typeface="Josefin Sans Regular Bold Italics"/>
              </a:rPr>
              <a:t> </a:t>
            </a:r>
            <a:r>
              <a:rPr lang="en-US" sz="2100" dirty="0" err="1">
                <a:solidFill>
                  <a:srgbClr val="F2F2F2"/>
                </a:solidFill>
                <a:latin typeface="Josefin Sans Regular Bold Italics"/>
              </a:rPr>
              <a:t>cấp</a:t>
            </a:r>
            <a:r>
              <a:rPr lang="en-US" sz="2100" dirty="0">
                <a:solidFill>
                  <a:srgbClr val="FFECE1"/>
                </a:solidFill>
                <a:latin typeface="Josefin Sans Regular"/>
              </a:rPr>
              <a:t>. </a:t>
            </a:r>
            <a:r>
              <a:rPr lang="en-US" sz="2100" dirty="0" err="1">
                <a:solidFill>
                  <a:srgbClr val="FFECE1"/>
                </a:solidFill>
                <a:latin typeface="Josefin Sans Regular"/>
              </a:rPr>
              <a:t>Tuy</a:t>
            </a:r>
            <a:r>
              <a:rPr lang="en-US" sz="2100" dirty="0">
                <a:solidFill>
                  <a:srgbClr val="FFECE1"/>
                </a:solidFill>
                <a:latin typeface="Josefin Sans Regular"/>
              </a:rPr>
              <a:t> </a:t>
            </a:r>
            <a:r>
              <a:rPr lang="en-US" sz="2100" dirty="0" err="1">
                <a:solidFill>
                  <a:srgbClr val="FFECE1"/>
                </a:solidFill>
                <a:latin typeface="Josefin Sans Regular"/>
              </a:rPr>
              <a:t>nhiên</a:t>
            </a:r>
            <a:r>
              <a:rPr lang="en-US" sz="2100" dirty="0">
                <a:solidFill>
                  <a:srgbClr val="FFECE1"/>
                </a:solidFill>
                <a:latin typeface="Josefin Sans Regular"/>
              </a:rPr>
              <a:t>, </a:t>
            </a:r>
            <a:r>
              <a:rPr lang="en-US" sz="2100" dirty="0" err="1">
                <a:solidFill>
                  <a:srgbClr val="FFECE1"/>
                </a:solidFill>
                <a:latin typeface="Josefin Sans Regular"/>
              </a:rPr>
              <a:t>vì</a:t>
            </a:r>
            <a:r>
              <a:rPr lang="en-US" sz="2100" dirty="0">
                <a:solidFill>
                  <a:srgbClr val="FFECE1"/>
                </a:solidFill>
                <a:latin typeface="Josefin Sans Regular"/>
              </a:rPr>
              <a:t> </a:t>
            </a:r>
            <a:r>
              <a:rPr lang="en-US" sz="2100" dirty="0" err="1">
                <a:solidFill>
                  <a:srgbClr val="FFECE1"/>
                </a:solidFill>
                <a:latin typeface="Josefin Sans Regular"/>
              </a:rPr>
              <a:t>là</a:t>
            </a:r>
            <a:r>
              <a:rPr lang="en-US" sz="2100" dirty="0">
                <a:solidFill>
                  <a:srgbClr val="FFECE1"/>
                </a:solidFill>
                <a:latin typeface="Josefin Sans Regular"/>
              </a:rPr>
              <a:t> </a:t>
            </a:r>
            <a:r>
              <a:rPr lang="en-US" sz="2100" dirty="0" err="1">
                <a:solidFill>
                  <a:srgbClr val="FFECE1"/>
                </a:solidFill>
                <a:latin typeface="Josefin Sans Regular"/>
              </a:rPr>
              <a:t>một</a:t>
            </a:r>
            <a:r>
              <a:rPr lang="en-US" sz="2100" dirty="0">
                <a:solidFill>
                  <a:srgbClr val="FFECE1"/>
                </a:solidFill>
                <a:latin typeface="Josefin Sans Regular"/>
              </a:rPr>
              <a:t> </a:t>
            </a:r>
            <a:r>
              <a:rPr lang="en-US" sz="2100" dirty="0" err="1">
                <a:solidFill>
                  <a:srgbClr val="FFECE1"/>
                </a:solidFill>
                <a:latin typeface="Josefin Sans Regular"/>
              </a:rPr>
              <a:t>tên</a:t>
            </a:r>
            <a:r>
              <a:rPr lang="en-US" sz="2100" dirty="0">
                <a:solidFill>
                  <a:srgbClr val="FFECE1"/>
                </a:solidFill>
                <a:latin typeface="Josefin Sans Regular"/>
              </a:rPr>
              <a:t> </a:t>
            </a:r>
            <a:r>
              <a:rPr lang="en-US" sz="2100" dirty="0" err="1">
                <a:solidFill>
                  <a:srgbClr val="FFECE1"/>
                </a:solidFill>
                <a:latin typeface="Josefin Sans Regular"/>
              </a:rPr>
              <a:t>tuổi</a:t>
            </a:r>
            <a:r>
              <a:rPr lang="en-US" sz="2100" dirty="0">
                <a:solidFill>
                  <a:srgbClr val="FFECE1"/>
                </a:solidFill>
                <a:latin typeface="Josefin Sans Regular"/>
              </a:rPr>
              <a:t> </a:t>
            </a:r>
            <a:r>
              <a:rPr lang="en-US" sz="2100" dirty="0" err="1">
                <a:solidFill>
                  <a:srgbClr val="FFECE1"/>
                </a:solidFill>
                <a:latin typeface="Josefin Sans Regular"/>
              </a:rPr>
              <a:t>mới</a:t>
            </a:r>
            <a:r>
              <a:rPr lang="en-US" sz="2100" dirty="0">
                <a:solidFill>
                  <a:srgbClr val="FFECE1"/>
                </a:solidFill>
                <a:latin typeface="Josefin Sans Regular"/>
              </a:rPr>
              <a:t> </a:t>
            </a:r>
            <a:r>
              <a:rPr lang="en-US" sz="2100" dirty="0" err="1">
                <a:solidFill>
                  <a:srgbClr val="FFECE1"/>
                </a:solidFill>
                <a:latin typeface="Josefin Sans Regular"/>
              </a:rPr>
              <a:t>mẻ</a:t>
            </a:r>
            <a:r>
              <a:rPr lang="en-US" sz="2100" dirty="0">
                <a:solidFill>
                  <a:srgbClr val="FFECE1"/>
                </a:solidFill>
                <a:latin typeface="Josefin Sans Regular"/>
              </a:rPr>
              <a:t> </a:t>
            </a:r>
            <a:r>
              <a:rPr lang="en-US" sz="2100" dirty="0" err="1">
                <a:solidFill>
                  <a:srgbClr val="FFECE1"/>
                </a:solidFill>
                <a:latin typeface="Josefin Sans Regular"/>
              </a:rPr>
              <a:t>cũng</a:t>
            </a:r>
            <a:r>
              <a:rPr lang="en-US" sz="2100" dirty="0">
                <a:solidFill>
                  <a:srgbClr val="FFECE1"/>
                </a:solidFill>
                <a:latin typeface="Josefin Sans Regular"/>
              </a:rPr>
              <a:t> </a:t>
            </a:r>
            <a:r>
              <a:rPr lang="en-US" sz="2100" dirty="0" err="1">
                <a:solidFill>
                  <a:srgbClr val="FFECE1"/>
                </a:solidFill>
                <a:latin typeface="Josefin Sans Regular"/>
              </a:rPr>
              <a:t>như</a:t>
            </a:r>
            <a:r>
              <a:rPr lang="en-US" sz="2100" dirty="0">
                <a:solidFill>
                  <a:srgbClr val="FFECE1"/>
                </a:solidFill>
                <a:latin typeface="Josefin Sans Regular"/>
              </a:rPr>
              <a:t> </a:t>
            </a:r>
            <a:r>
              <a:rPr lang="en-US" sz="2100" dirty="0" err="1">
                <a:solidFill>
                  <a:srgbClr val="FFECE1"/>
                </a:solidFill>
                <a:latin typeface="Josefin Sans Regular"/>
              </a:rPr>
              <a:t>hướng</a:t>
            </a:r>
            <a:r>
              <a:rPr lang="en-US" sz="2100" dirty="0">
                <a:solidFill>
                  <a:srgbClr val="FFECE1"/>
                </a:solidFill>
                <a:latin typeface="Josefin Sans Regular"/>
              </a:rPr>
              <a:t> </a:t>
            </a:r>
            <a:r>
              <a:rPr lang="en-US" sz="2100" dirty="0" err="1">
                <a:solidFill>
                  <a:srgbClr val="FFECE1"/>
                </a:solidFill>
                <a:latin typeface="Josefin Sans Regular"/>
              </a:rPr>
              <a:t>tới</a:t>
            </a:r>
            <a:r>
              <a:rPr lang="en-US" sz="2100" dirty="0">
                <a:solidFill>
                  <a:srgbClr val="FFECE1"/>
                </a:solidFill>
                <a:latin typeface="Josefin Sans Regular"/>
              </a:rPr>
              <a:t> </a:t>
            </a:r>
            <a:r>
              <a:rPr lang="en-US" sz="2100" dirty="0" err="1">
                <a:solidFill>
                  <a:srgbClr val="FFECE1"/>
                </a:solidFill>
                <a:latin typeface="Josefin Sans Regular"/>
              </a:rPr>
              <a:t>mục</a:t>
            </a:r>
            <a:r>
              <a:rPr lang="en-US" sz="2100" dirty="0">
                <a:solidFill>
                  <a:srgbClr val="FFECE1"/>
                </a:solidFill>
                <a:latin typeface="Josefin Sans Regular"/>
              </a:rPr>
              <a:t> </a:t>
            </a:r>
            <a:r>
              <a:rPr lang="en-US" sz="2100" dirty="0" err="1">
                <a:solidFill>
                  <a:srgbClr val="FFECE1"/>
                </a:solidFill>
                <a:latin typeface="Josefin Sans Regular"/>
              </a:rPr>
              <a:t>tiêu</a:t>
            </a:r>
            <a:r>
              <a:rPr lang="en-US" sz="2100" dirty="0">
                <a:solidFill>
                  <a:srgbClr val="FFECE1"/>
                </a:solidFill>
                <a:latin typeface="Josefin Sans Regular"/>
              </a:rPr>
              <a:t> </a:t>
            </a:r>
            <a:r>
              <a:rPr lang="en-US" sz="2100" dirty="0" err="1">
                <a:solidFill>
                  <a:srgbClr val="FFECE1"/>
                </a:solidFill>
                <a:latin typeface="Josefin Sans Regular"/>
              </a:rPr>
              <a:t>thân</a:t>
            </a:r>
            <a:r>
              <a:rPr lang="en-US" sz="2100" dirty="0">
                <a:solidFill>
                  <a:srgbClr val="FFECE1"/>
                </a:solidFill>
                <a:latin typeface="Josefin Sans Regular"/>
              </a:rPr>
              <a:t> </a:t>
            </a:r>
            <a:r>
              <a:rPr lang="en-US" sz="2100" dirty="0" err="1">
                <a:solidFill>
                  <a:srgbClr val="FFECE1"/>
                </a:solidFill>
                <a:latin typeface="Josefin Sans Regular"/>
              </a:rPr>
              <a:t>thiện</a:t>
            </a:r>
            <a:r>
              <a:rPr lang="en-US" sz="2100" dirty="0">
                <a:solidFill>
                  <a:srgbClr val="FFECE1"/>
                </a:solidFill>
                <a:latin typeface="Josefin Sans Regular"/>
              </a:rPr>
              <a:t>, </a:t>
            </a:r>
            <a:r>
              <a:rPr lang="en-US" sz="2100" dirty="0" err="1">
                <a:solidFill>
                  <a:srgbClr val="FFECE1"/>
                </a:solidFill>
                <a:latin typeface="Josefin Sans Regular"/>
              </a:rPr>
              <a:t>chưa</a:t>
            </a:r>
            <a:r>
              <a:rPr lang="en-US" sz="2100" dirty="0">
                <a:solidFill>
                  <a:srgbClr val="FFECE1"/>
                </a:solidFill>
                <a:latin typeface="Josefin Sans Regular"/>
              </a:rPr>
              <a:t> </a:t>
            </a:r>
            <a:r>
              <a:rPr lang="en-US" sz="2100" dirty="0" err="1">
                <a:solidFill>
                  <a:srgbClr val="FFECE1"/>
                </a:solidFill>
                <a:latin typeface="Josefin Sans Regular"/>
              </a:rPr>
              <a:t>có</a:t>
            </a:r>
            <a:r>
              <a:rPr lang="en-US" sz="2100" dirty="0">
                <a:solidFill>
                  <a:srgbClr val="FFECE1"/>
                </a:solidFill>
                <a:latin typeface="Josefin Sans Regular"/>
              </a:rPr>
              <a:t> </a:t>
            </a:r>
            <a:r>
              <a:rPr lang="en-US" sz="2100" dirty="0" err="1">
                <a:solidFill>
                  <a:srgbClr val="FFECE1"/>
                </a:solidFill>
                <a:latin typeface="Josefin Sans Regular"/>
              </a:rPr>
              <a:t>chỗ</a:t>
            </a:r>
            <a:r>
              <a:rPr lang="en-US" sz="2100" dirty="0">
                <a:solidFill>
                  <a:srgbClr val="FFECE1"/>
                </a:solidFill>
                <a:latin typeface="Josefin Sans Regular"/>
              </a:rPr>
              <a:t> </a:t>
            </a:r>
            <a:r>
              <a:rPr lang="en-US" sz="2100" dirty="0" err="1">
                <a:solidFill>
                  <a:srgbClr val="FFECE1"/>
                </a:solidFill>
                <a:latin typeface="Josefin Sans Regular"/>
              </a:rPr>
              <a:t>đứng</a:t>
            </a:r>
            <a:r>
              <a:rPr lang="en-US" sz="2100" dirty="0">
                <a:solidFill>
                  <a:srgbClr val="FFECE1"/>
                </a:solidFill>
                <a:latin typeface="Josefin Sans Regular"/>
              </a:rPr>
              <a:t> </a:t>
            </a:r>
            <a:r>
              <a:rPr lang="en-US" sz="2100" dirty="0" err="1">
                <a:solidFill>
                  <a:srgbClr val="FFECE1"/>
                </a:solidFill>
                <a:latin typeface="Josefin Sans Regular"/>
              </a:rPr>
              <a:t>mạnh</a:t>
            </a:r>
            <a:r>
              <a:rPr lang="en-US" sz="2100" dirty="0">
                <a:solidFill>
                  <a:srgbClr val="FFECE1"/>
                </a:solidFill>
                <a:latin typeface="Josefin Sans Regular"/>
              </a:rPr>
              <a:t> </a:t>
            </a:r>
            <a:r>
              <a:rPr lang="en-US" sz="2100" dirty="0" err="1">
                <a:solidFill>
                  <a:srgbClr val="FFECE1"/>
                </a:solidFill>
                <a:latin typeface="Josefin Sans Regular"/>
              </a:rPr>
              <a:t>mẽ</a:t>
            </a:r>
            <a:r>
              <a:rPr lang="en-US" sz="2100" dirty="0">
                <a:solidFill>
                  <a:srgbClr val="FFECE1"/>
                </a:solidFill>
                <a:latin typeface="Josefin Sans Regular"/>
              </a:rPr>
              <a:t> </a:t>
            </a:r>
            <a:r>
              <a:rPr lang="en-US" sz="2100" dirty="0" err="1">
                <a:solidFill>
                  <a:srgbClr val="FFECE1"/>
                </a:solidFill>
                <a:latin typeface="Josefin Sans Regular"/>
              </a:rPr>
              <a:t>trong</a:t>
            </a:r>
            <a:r>
              <a:rPr lang="en-US" sz="2100" dirty="0">
                <a:solidFill>
                  <a:srgbClr val="FFECE1"/>
                </a:solidFill>
                <a:latin typeface="Josefin Sans Regular"/>
              </a:rPr>
              <a:t> </a:t>
            </a:r>
            <a:r>
              <a:rPr lang="en-US" sz="2100" dirty="0" err="1">
                <a:solidFill>
                  <a:srgbClr val="FFECE1"/>
                </a:solidFill>
                <a:latin typeface="Josefin Sans Regular"/>
              </a:rPr>
              <a:t>thị</a:t>
            </a:r>
            <a:r>
              <a:rPr lang="en-US" sz="2100" dirty="0">
                <a:solidFill>
                  <a:srgbClr val="FFECE1"/>
                </a:solidFill>
                <a:latin typeface="Josefin Sans Regular"/>
              </a:rPr>
              <a:t> </a:t>
            </a:r>
            <a:r>
              <a:rPr lang="en-US" sz="2100" dirty="0" err="1">
                <a:solidFill>
                  <a:srgbClr val="FFECE1"/>
                </a:solidFill>
                <a:latin typeface="Josefin Sans Regular"/>
              </a:rPr>
              <a:t>trường</a:t>
            </a:r>
            <a:r>
              <a:rPr lang="en-US" sz="2100" dirty="0">
                <a:solidFill>
                  <a:srgbClr val="FFECE1"/>
                </a:solidFill>
                <a:latin typeface="Josefin Sans Regular"/>
              </a:rPr>
              <a:t> </a:t>
            </a:r>
            <a:r>
              <a:rPr lang="en-US" sz="2100" dirty="0" err="1">
                <a:solidFill>
                  <a:srgbClr val="FFECE1"/>
                </a:solidFill>
                <a:latin typeface="Josefin Sans Regular"/>
              </a:rPr>
              <a:t>này</a:t>
            </a:r>
            <a:r>
              <a:rPr lang="en-US" sz="2100" dirty="0">
                <a:solidFill>
                  <a:srgbClr val="FFECE1"/>
                </a:solidFill>
                <a:latin typeface="Josefin Sans Regular"/>
              </a:rPr>
              <a:t> </a:t>
            </a:r>
            <a:r>
              <a:rPr lang="en-US" sz="2100" dirty="0" err="1">
                <a:solidFill>
                  <a:srgbClr val="FFECE1"/>
                </a:solidFill>
                <a:latin typeface="Josefin Sans Regular"/>
              </a:rPr>
              <a:t>nên</a:t>
            </a:r>
            <a:r>
              <a:rPr lang="en-US" sz="2100" dirty="0">
                <a:solidFill>
                  <a:srgbClr val="FFECE1"/>
                </a:solidFill>
                <a:latin typeface="Josefin Sans Regular"/>
              </a:rPr>
              <a:t> </a:t>
            </a:r>
            <a:r>
              <a:rPr lang="en-US" sz="2100" dirty="0">
                <a:solidFill>
                  <a:srgbClr val="FFA46F"/>
                </a:solidFill>
                <a:latin typeface="Josefin Sans Regular Bold"/>
              </a:rPr>
              <a:t>M-Food</a:t>
            </a:r>
            <a:r>
              <a:rPr lang="en-US" sz="2100" dirty="0">
                <a:solidFill>
                  <a:srgbClr val="FFECE1"/>
                </a:solidFill>
                <a:latin typeface="Josefin Sans Regular"/>
              </a:rPr>
              <a:t> </a:t>
            </a:r>
            <a:r>
              <a:rPr lang="en-US" sz="2100" dirty="0" err="1">
                <a:solidFill>
                  <a:srgbClr val="FFECE1"/>
                </a:solidFill>
                <a:latin typeface="Josefin Sans Regular"/>
              </a:rPr>
              <a:t>cung</a:t>
            </a:r>
            <a:r>
              <a:rPr lang="en-US" sz="2100" dirty="0">
                <a:solidFill>
                  <a:srgbClr val="FFECE1"/>
                </a:solidFill>
                <a:latin typeface="Josefin Sans Regular"/>
              </a:rPr>
              <a:t> </a:t>
            </a:r>
            <a:r>
              <a:rPr lang="en-US" sz="2100" dirty="0" err="1">
                <a:solidFill>
                  <a:srgbClr val="FFECE1"/>
                </a:solidFill>
                <a:latin typeface="Josefin Sans Regular"/>
              </a:rPr>
              <a:t>cấp</a:t>
            </a:r>
            <a:r>
              <a:rPr lang="en-US" sz="2100" dirty="0">
                <a:solidFill>
                  <a:srgbClr val="FFECE1"/>
                </a:solidFill>
                <a:latin typeface="Josefin Sans Regular"/>
              </a:rPr>
              <a:t> </a:t>
            </a:r>
            <a:r>
              <a:rPr lang="en-US" sz="2100" dirty="0" err="1">
                <a:solidFill>
                  <a:srgbClr val="FFECE1"/>
                </a:solidFill>
                <a:latin typeface="Josefin Sans Regular"/>
              </a:rPr>
              <a:t>một</a:t>
            </a:r>
            <a:r>
              <a:rPr lang="en-US" sz="2100" dirty="0">
                <a:solidFill>
                  <a:srgbClr val="FFECE1"/>
                </a:solidFill>
                <a:latin typeface="Josefin Sans Regular"/>
              </a:rPr>
              <a:t> </a:t>
            </a:r>
            <a:r>
              <a:rPr lang="en-US" sz="2100" dirty="0" err="1">
                <a:solidFill>
                  <a:srgbClr val="FFECE1"/>
                </a:solidFill>
                <a:latin typeface="Josefin Sans Regular"/>
              </a:rPr>
              <a:t>mức</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2F2F2"/>
                </a:solidFill>
                <a:latin typeface="Josefin Sans Regular Bold Italics"/>
              </a:rPr>
              <a:t>tầm</a:t>
            </a:r>
            <a:r>
              <a:rPr lang="en-US" sz="2100" dirty="0">
                <a:solidFill>
                  <a:srgbClr val="F2F2F2"/>
                </a:solidFill>
                <a:latin typeface="Josefin Sans Regular Bold Italics"/>
              </a:rPr>
              <a:t> </a:t>
            </a:r>
            <a:r>
              <a:rPr lang="en-US" sz="2100" dirty="0" err="1">
                <a:solidFill>
                  <a:srgbClr val="F2F2F2"/>
                </a:solidFill>
                <a:latin typeface="Josefin Sans Regular Bold Italics"/>
              </a:rPr>
              <a:t>trung</a:t>
            </a:r>
            <a:r>
              <a:rPr lang="en-US" sz="2100" dirty="0">
                <a:solidFill>
                  <a:srgbClr val="F2F2F2"/>
                </a:solidFill>
                <a:latin typeface="Josefin Sans Regular Bold Italics"/>
              </a:rPr>
              <a:t>, </a:t>
            </a:r>
            <a:r>
              <a:rPr lang="en-US" sz="2100" dirty="0" err="1">
                <a:solidFill>
                  <a:srgbClr val="F2F2F2"/>
                </a:solidFill>
                <a:latin typeface="Josefin Sans Regular Bold Italics"/>
              </a:rPr>
              <a:t>vừa</a:t>
            </a:r>
            <a:r>
              <a:rPr lang="en-US" sz="2100" dirty="0">
                <a:solidFill>
                  <a:srgbClr val="F2F2F2"/>
                </a:solidFill>
                <a:latin typeface="Josefin Sans Regular Bold Italics"/>
              </a:rPr>
              <a:t> </a:t>
            </a:r>
            <a:r>
              <a:rPr lang="en-US" sz="2100" dirty="0" err="1">
                <a:solidFill>
                  <a:srgbClr val="F2F2F2"/>
                </a:solidFill>
                <a:latin typeface="Josefin Sans Regular Bold Italics"/>
              </a:rPr>
              <a:t>phải</a:t>
            </a:r>
            <a:r>
              <a:rPr lang="en-US" sz="2100" dirty="0">
                <a:solidFill>
                  <a:srgbClr val="F2F2F2"/>
                </a:solidFill>
                <a:latin typeface="Josefin Sans Regular Bold Italics"/>
              </a:rPr>
              <a:t> </a:t>
            </a:r>
            <a:r>
              <a:rPr lang="en-US" sz="2100" dirty="0" err="1">
                <a:solidFill>
                  <a:srgbClr val="F2F2F2"/>
                </a:solidFill>
                <a:latin typeface="Josefin Sans Regular Bold Italics"/>
              </a:rPr>
              <a:t>nhưng</a:t>
            </a:r>
            <a:r>
              <a:rPr lang="en-US" sz="2100" dirty="0">
                <a:solidFill>
                  <a:srgbClr val="F2F2F2"/>
                </a:solidFill>
                <a:latin typeface="Josefin Sans Regular Bold Italics"/>
              </a:rPr>
              <a:t> </a:t>
            </a:r>
            <a:r>
              <a:rPr lang="en-US" sz="2100" dirty="0" err="1">
                <a:solidFill>
                  <a:srgbClr val="F2F2F2"/>
                </a:solidFill>
                <a:latin typeface="Josefin Sans Regular Bold Italics"/>
              </a:rPr>
              <a:t>đảm</a:t>
            </a:r>
            <a:r>
              <a:rPr lang="en-US" sz="2100" dirty="0">
                <a:solidFill>
                  <a:srgbClr val="F2F2F2"/>
                </a:solidFill>
                <a:latin typeface="Josefin Sans Regular Bold Italics"/>
              </a:rPr>
              <a:t> </a:t>
            </a:r>
            <a:r>
              <a:rPr lang="en-US" sz="2100" dirty="0" err="1">
                <a:solidFill>
                  <a:srgbClr val="F2F2F2"/>
                </a:solidFill>
                <a:latin typeface="Josefin Sans Regular Bold Italics"/>
              </a:rPr>
              <a:t>bảo</a:t>
            </a:r>
            <a:r>
              <a:rPr lang="en-US" sz="2100" dirty="0">
                <a:solidFill>
                  <a:srgbClr val="F2F2F2"/>
                </a:solidFill>
                <a:latin typeface="Josefin Sans Regular Bold Italics"/>
              </a:rPr>
              <a:t> </a:t>
            </a:r>
            <a:r>
              <a:rPr lang="en-US" sz="2100" dirty="0" err="1">
                <a:solidFill>
                  <a:srgbClr val="F2F2F2"/>
                </a:solidFill>
                <a:latin typeface="Josefin Sans Regular Bold Italics"/>
              </a:rPr>
              <a:t>chất</a:t>
            </a:r>
            <a:r>
              <a:rPr lang="en-US" sz="2100" dirty="0">
                <a:solidFill>
                  <a:srgbClr val="F2F2F2"/>
                </a:solidFill>
                <a:latin typeface="Josefin Sans Regular Bold Italics"/>
              </a:rPr>
              <a:t> </a:t>
            </a:r>
            <a:r>
              <a:rPr lang="en-US" sz="2100" dirty="0" err="1">
                <a:solidFill>
                  <a:srgbClr val="F2F2F2"/>
                </a:solidFill>
                <a:latin typeface="Josefin Sans Regular Bold Italics"/>
              </a:rPr>
              <a:t>lượng</a:t>
            </a:r>
            <a:r>
              <a:rPr lang="en-US" sz="2100" dirty="0">
                <a:solidFill>
                  <a:srgbClr val="F2F2F2"/>
                </a:solidFill>
                <a:latin typeface="Josefin Sans Regular Bold Italics"/>
              </a:rPr>
              <a:t>.</a:t>
            </a:r>
          </a:p>
          <a:p>
            <a:pPr algn="just">
              <a:lnSpc>
                <a:spcPts val="2520"/>
              </a:lnSpc>
            </a:pPr>
            <a:endParaRPr lang="en-US" sz="2100" dirty="0">
              <a:solidFill>
                <a:srgbClr val="F2F2F2"/>
              </a:solidFill>
              <a:latin typeface="Josefin Sans Regular Bold Italics"/>
            </a:endParaRPr>
          </a:p>
        </p:txBody>
      </p:sp>
      <p:sp>
        <p:nvSpPr>
          <p:cNvPr id="15" name="TextBox 15"/>
          <p:cNvSpPr txBox="1"/>
          <p:nvPr/>
        </p:nvSpPr>
        <p:spPr>
          <a:xfrm>
            <a:off x="14369189" y="4341465"/>
            <a:ext cx="3537297" cy="2607112"/>
          </a:xfrm>
          <a:prstGeom prst="rect">
            <a:avLst/>
          </a:prstGeom>
        </p:spPr>
        <p:txBody>
          <a:bodyPr lIns="0" tIns="0" rIns="0" bIns="0" rtlCol="0" anchor="t">
            <a:spAutoFit/>
          </a:bodyPr>
          <a:lstStyle/>
          <a:p>
            <a:pPr algn="just">
              <a:lnSpc>
                <a:spcPts val="2939"/>
              </a:lnSpc>
            </a:pPr>
            <a:r>
              <a:rPr lang="en-US" sz="2099">
                <a:solidFill>
                  <a:srgbClr val="FFFFFF"/>
                </a:solidFill>
                <a:latin typeface="Josefin Sans Regular"/>
              </a:rPr>
              <a:t>Sự khan hiếm trong Marketing là hiện tượng tâm lý diễn ra khi khách hàng có mong muốn sở hữu một sản phẩm/ dịch vụ mà họ khó có cơ hội hoặc rất ít cơ hội nhận được nó.</a:t>
            </a:r>
          </a:p>
        </p:txBody>
      </p:sp>
      <p:sp>
        <p:nvSpPr>
          <p:cNvPr id="16" name="TextBox 16"/>
          <p:cNvSpPr txBox="1"/>
          <p:nvPr/>
        </p:nvSpPr>
        <p:spPr>
          <a:xfrm>
            <a:off x="-990600" y="576052"/>
            <a:ext cx="6553200" cy="704167"/>
          </a:xfrm>
          <a:prstGeom prst="rect">
            <a:avLst/>
          </a:prstGeom>
        </p:spPr>
        <p:txBody>
          <a:bodyPr wrap="square" lIns="0" tIns="0" rIns="0" bIns="0" rtlCol="0" anchor="t">
            <a:spAutoFit/>
          </a:bodyPr>
          <a:lstStyle/>
          <a:p>
            <a:pPr algn="ctr">
              <a:lnSpc>
                <a:spcPts val="5413"/>
              </a:lnSpc>
            </a:pPr>
            <a:r>
              <a:rPr lang="en-US" sz="6015" dirty="0">
                <a:solidFill>
                  <a:srgbClr val="FFFAEF"/>
                </a:solidFill>
                <a:latin typeface="Cooper Black" panose="0208090404030B020404" pitchFamily="18" charset="0"/>
              </a:rPr>
              <a:t>PRICE</a:t>
            </a:r>
          </a:p>
        </p:txBody>
      </p:sp>
      <p:sp>
        <p:nvSpPr>
          <p:cNvPr id="17" name="AutoShape 17"/>
          <p:cNvSpPr/>
          <p:nvPr/>
        </p:nvSpPr>
        <p:spPr>
          <a:xfrm>
            <a:off x="9677248" y="2829074"/>
            <a:ext cx="4325582" cy="6682858"/>
          </a:xfrm>
          <a:prstGeom prst="rect">
            <a:avLst/>
          </a:prstGeom>
          <a:solidFill>
            <a:srgbClr val="2E3C36"/>
          </a:solidFill>
        </p:spPr>
      </p:sp>
      <p:sp>
        <p:nvSpPr>
          <p:cNvPr id="18" name="TextBox 18"/>
          <p:cNvSpPr txBox="1"/>
          <p:nvPr/>
        </p:nvSpPr>
        <p:spPr>
          <a:xfrm>
            <a:off x="10029969" y="2939278"/>
            <a:ext cx="3637756" cy="1156156"/>
          </a:xfrm>
          <a:prstGeom prst="rect">
            <a:avLst/>
          </a:prstGeom>
        </p:spPr>
        <p:txBody>
          <a:bodyPr lIns="0" tIns="0" rIns="0" bIns="0" rtlCol="0" anchor="t">
            <a:spAutoFit/>
          </a:bodyPr>
          <a:lstStyle/>
          <a:p>
            <a:pPr marL="0" lvl="0" indent="0" algn="ctr">
              <a:lnSpc>
                <a:spcPts val="4680"/>
              </a:lnSpc>
            </a:pPr>
            <a:r>
              <a:rPr lang="en-US" sz="3000" spc="450" dirty="0">
                <a:solidFill>
                  <a:srgbClr val="FFA46F"/>
                </a:solidFill>
                <a:latin typeface="Josefin Sans Regular"/>
              </a:rPr>
              <a:t>PRODUCT QUALITY</a:t>
            </a:r>
          </a:p>
        </p:txBody>
      </p:sp>
      <p:sp>
        <p:nvSpPr>
          <p:cNvPr id="19" name="TextBox 19"/>
          <p:cNvSpPr txBox="1"/>
          <p:nvPr/>
        </p:nvSpPr>
        <p:spPr>
          <a:xfrm>
            <a:off x="9915260" y="4341465"/>
            <a:ext cx="3867173" cy="5543729"/>
          </a:xfrm>
          <a:prstGeom prst="rect">
            <a:avLst/>
          </a:prstGeom>
        </p:spPr>
        <p:txBody>
          <a:bodyPr lIns="0" tIns="0" rIns="0" bIns="0" rtlCol="0" anchor="t">
            <a:spAutoFit/>
          </a:bodyPr>
          <a:lstStyle/>
          <a:p>
            <a:pPr algn="just">
              <a:lnSpc>
                <a:spcPts val="2940"/>
              </a:lnSpc>
            </a:pPr>
            <a:r>
              <a:rPr lang="en-US" sz="2100">
                <a:solidFill>
                  <a:srgbClr val="FFECE1"/>
                </a:solidFill>
                <a:latin typeface="Josefin Sans Regular"/>
              </a:rPr>
              <a:t>Chất lượng sản phẩm giúp các công ty có được lòng trung thành của khách hàng, thiết lập sự công nhận thương hiệu.</a:t>
            </a:r>
          </a:p>
          <a:p>
            <a:pPr algn="just">
              <a:lnSpc>
                <a:spcPts val="2940"/>
              </a:lnSpc>
            </a:pPr>
            <a:r>
              <a:rPr lang="en-US" sz="2100">
                <a:solidFill>
                  <a:srgbClr val="FFECE1"/>
                </a:solidFill>
                <a:latin typeface="Josefin Sans Regular"/>
              </a:rPr>
              <a:t>Chất lượng sản phẩm, dịch vụ cũng là một trong những cách để khách hàng đánh giá một sản phẩm hay một dịch vụ nào đó.</a:t>
            </a:r>
          </a:p>
          <a:p>
            <a:pPr algn="just">
              <a:lnSpc>
                <a:spcPts val="2940"/>
              </a:lnSpc>
            </a:pPr>
            <a:r>
              <a:rPr lang="en-US" sz="2100">
                <a:solidFill>
                  <a:srgbClr val="FFECE1"/>
                </a:solidFill>
                <a:latin typeface="Josefin Sans Regular"/>
              </a:rPr>
              <a:t> M-Food đảm bảo với mức chi phí đưa ra sẽ hoàn toàn xứng đáng với trải nghiệm mang lại cho khách hàng.</a:t>
            </a:r>
          </a:p>
          <a:p>
            <a:pPr algn="just">
              <a:lnSpc>
                <a:spcPts val="2940"/>
              </a:lnSpc>
            </a:pPr>
            <a:endParaRPr lang="en-US" sz="2100">
              <a:solidFill>
                <a:srgbClr val="FFECE1"/>
              </a:solidFill>
              <a:latin typeface="Josefin Sans Regular"/>
            </a:endParaRPr>
          </a:p>
          <a:p>
            <a:pPr algn="just">
              <a:lnSpc>
                <a:spcPts val="2520"/>
              </a:lnSpc>
            </a:pPr>
            <a:endParaRPr lang="en-US" sz="2100">
              <a:solidFill>
                <a:srgbClr val="FFECE1"/>
              </a:solidFill>
              <a:latin typeface="Josefin Sans Regular"/>
            </a:endParaRPr>
          </a:p>
        </p:txBody>
      </p:sp>
    </p:spTree>
  </p:cSld>
  <p:clrMapOvr>
    <a:masterClrMapping/>
  </p:clrMapOvr>
  <p:transition spd="med">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508761" y="2602749"/>
            <a:ext cx="8563386" cy="6866928"/>
          </a:xfrm>
          <a:prstGeom prst="rect">
            <a:avLst/>
          </a:prstGeom>
          <a:solidFill>
            <a:srgbClr val="2E3C36"/>
          </a:solidFill>
        </p:spPr>
      </p:sp>
      <p:sp>
        <p:nvSpPr>
          <p:cNvPr id="3" name="AutoShape 3"/>
          <p:cNvSpPr/>
          <p:nvPr/>
        </p:nvSpPr>
        <p:spPr>
          <a:xfrm>
            <a:off x="436908" y="-1264897"/>
            <a:ext cx="143706" cy="3152428"/>
          </a:xfrm>
          <a:prstGeom prst="rect">
            <a:avLst/>
          </a:prstGeom>
          <a:solidFill>
            <a:srgbClr val="2E3C36"/>
          </a:solidFill>
        </p:spPr>
      </p:sp>
      <p:sp>
        <p:nvSpPr>
          <p:cNvPr id="4" name="AutoShape 4"/>
          <p:cNvSpPr/>
          <p:nvPr/>
        </p:nvSpPr>
        <p:spPr>
          <a:xfrm rot="-5400000">
            <a:off x="18079050" y="-961128"/>
            <a:ext cx="143706" cy="3152428"/>
          </a:xfrm>
          <a:prstGeom prst="rect">
            <a:avLst/>
          </a:prstGeom>
          <a:solidFill>
            <a:srgbClr val="2E3C36"/>
          </a:solidFill>
        </p:spPr>
      </p:sp>
      <p:sp>
        <p:nvSpPr>
          <p:cNvPr id="5" name="TextBox 5"/>
          <p:cNvSpPr txBox="1"/>
          <p:nvPr/>
        </p:nvSpPr>
        <p:spPr>
          <a:xfrm>
            <a:off x="2416209" y="1354240"/>
            <a:ext cx="13455582" cy="971420"/>
          </a:xfrm>
          <a:prstGeom prst="rect">
            <a:avLst/>
          </a:prstGeom>
        </p:spPr>
        <p:txBody>
          <a:bodyPr lIns="0" tIns="0" rIns="0" bIns="0" rtlCol="0" anchor="t">
            <a:spAutoFit/>
          </a:bodyPr>
          <a:lstStyle/>
          <a:p>
            <a:pPr algn="ctr">
              <a:lnSpc>
                <a:spcPts val="7864"/>
              </a:lnSpc>
            </a:pPr>
            <a:r>
              <a:rPr lang="en-US" sz="5499" spc="54" dirty="0">
                <a:solidFill>
                  <a:srgbClr val="2E3C36"/>
                </a:solidFill>
                <a:latin typeface="Josefin Sans Regular" panose="020B0604020202020204" charset="-93"/>
              </a:rPr>
              <a:t>1.1.</a:t>
            </a:r>
            <a:r>
              <a:rPr lang="en-US" sz="5500" spc="55" dirty="0">
                <a:solidFill>
                  <a:srgbClr val="2E3C36"/>
                </a:solidFill>
                <a:latin typeface="Josefin Sans Regular" panose="020B0604020202020204" charset="-93"/>
              </a:rPr>
              <a:t> Factors to consider when pricing</a:t>
            </a:r>
          </a:p>
        </p:txBody>
      </p:sp>
      <p:sp>
        <p:nvSpPr>
          <p:cNvPr id="6" name="TextBox 6"/>
          <p:cNvSpPr txBox="1"/>
          <p:nvPr/>
        </p:nvSpPr>
        <p:spPr>
          <a:xfrm>
            <a:off x="1084579" y="2741603"/>
            <a:ext cx="7019794" cy="561886"/>
          </a:xfrm>
          <a:prstGeom prst="rect">
            <a:avLst/>
          </a:prstGeom>
        </p:spPr>
        <p:txBody>
          <a:bodyPr lIns="0" tIns="0" rIns="0" bIns="0" rtlCol="0" anchor="t">
            <a:spAutoFit/>
          </a:bodyPr>
          <a:lstStyle/>
          <a:p>
            <a:pPr marL="0" lvl="0" indent="0" algn="ctr">
              <a:lnSpc>
                <a:spcPts val="4680"/>
              </a:lnSpc>
            </a:pPr>
            <a:r>
              <a:rPr lang="en-US" sz="3000" spc="450" dirty="0">
                <a:solidFill>
                  <a:srgbClr val="FFA46F"/>
                </a:solidFill>
                <a:latin typeface="Josefin Sans Regular"/>
              </a:rPr>
              <a:t> COMPETITORS’ PRICES</a:t>
            </a:r>
          </a:p>
        </p:txBody>
      </p:sp>
      <p:sp>
        <p:nvSpPr>
          <p:cNvPr id="7" name="TextBox 7"/>
          <p:cNvSpPr txBox="1"/>
          <p:nvPr/>
        </p:nvSpPr>
        <p:spPr>
          <a:xfrm>
            <a:off x="749498" y="3554085"/>
            <a:ext cx="8081911" cy="5543729"/>
          </a:xfrm>
          <a:prstGeom prst="rect">
            <a:avLst/>
          </a:prstGeom>
        </p:spPr>
        <p:txBody>
          <a:bodyPr lIns="0" tIns="0" rIns="0" bIns="0" rtlCol="0" anchor="t">
            <a:spAutoFit/>
          </a:bodyPr>
          <a:lstStyle/>
          <a:p>
            <a:pPr algn="just">
              <a:lnSpc>
                <a:spcPts val="2940"/>
              </a:lnSpc>
            </a:pPr>
            <a:r>
              <a:rPr lang="en-US" sz="2100" dirty="0" err="1">
                <a:solidFill>
                  <a:srgbClr val="FFECE1"/>
                </a:solidFill>
                <a:latin typeface="Josefin Sans Regular"/>
              </a:rPr>
              <a:t>Việc</a:t>
            </a:r>
            <a:r>
              <a:rPr lang="en-US" sz="1200" dirty="0">
                <a:solidFill>
                  <a:srgbClr val="FFECE1"/>
                </a:solidFill>
                <a:latin typeface="Arimo"/>
              </a:rPr>
              <a:t> </a:t>
            </a:r>
            <a:r>
              <a:rPr lang="en-US" sz="1200" dirty="0" err="1">
                <a:solidFill>
                  <a:srgbClr val="FFECE1"/>
                </a:solidFill>
                <a:latin typeface="Arimo"/>
              </a:rPr>
              <a:t>định</a:t>
            </a:r>
            <a:r>
              <a:rPr lang="en-US" sz="1200" dirty="0">
                <a:solidFill>
                  <a:srgbClr val="FFECE1"/>
                </a:solidFill>
                <a:latin typeface="Arimo"/>
              </a:rPr>
              <a:t> </a:t>
            </a:r>
            <a:r>
              <a:rPr lang="en-US" sz="1200" dirty="0" err="1">
                <a:solidFill>
                  <a:srgbClr val="FFECE1"/>
                </a:solidFill>
                <a:latin typeface="Arimo"/>
              </a:rPr>
              <a:t>g</a:t>
            </a:r>
            <a:r>
              <a:rPr lang="en-US" sz="2100" dirty="0" err="1">
                <a:solidFill>
                  <a:srgbClr val="FFECE1"/>
                </a:solidFill>
                <a:latin typeface="Josefin Sans Regular"/>
              </a:rPr>
              <a:t>iá</a:t>
            </a:r>
            <a:r>
              <a:rPr lang="en-US" sz="2100" dirty="0">
                <a:solidFill>
                  <a:srgbClr val="FFECE1"/>
                </a:solidFill>
                <a:latin typeface="Josefin Sans Regular"/>
              </a:rPr>
              <a:t> </a:t>
            </a:r>
            <a:r>
              <a:rPr lang="en-US" sz="2100" dirty="0" err="1">
                <a:solidFill>
                  <a:srgbClr val="FFECE1"/>
                </a:solidFill>
                <a:latin typeface="Josefin Sans Regular"/>
              </a:rPr>
              <a:t>dựa</a:t>
            </a:r>
            <a:r>
              <a:rPr lang="en-US" sz="2100" dirty="0">
                <a:solidFill>
                  <a:srgbClr val="FFECE1"/>
                </a:solidFill>
                <a:latin typeface="Josefin Sans Regular"/>
              </a:rPr>
              <a:t> </a:t>
            </a:r>
            <a:r>
              <a:rPr lang="en-US" sz="2100" dirty="0" err="1">
                <a:solidFill>
                  <a:srgbClr val="FFECE1"/>
                </a:solidFill>
                <a:latin typeface="Josefin Sans Regular"/>
              </a:rPr>
              <a:t>trên</a:t>
            </a:r>
            <a:r>
              <a:rPr lang="en-US" sz="2100" dirty="0">
                <a:solidFill>
                  <a:srgbClr val="FFECE1"/>
                </a:solidFill>
                <a:latin typeface="Josefin Sans Regular"/>
              </a:rPr>
              <a:t> </a:t>
            </a:r>
            <a:r>
              <a:rPr lang="en-US" sz="2100" dirty="0" err="1">
                <a:solidFill>
                  <a:srgbClr val="FFECE1"/>
                </a:solidFill>
                <a:latin typeface="Josefin Sans Regular"/>
              </a:rPr>
              <a:t>đối</a:t>
            </a:r>
            <a:r>
              <a:rPr lang="en-US" sz="2100" dirty="0">
                <a:solidFill>
                  <a:srgbClr val="FFECE1"/>
                </a:solidFill>
                <a:latin typeface="Josefin Sans Regular"/>
              </a:rPr>
              <a:t> </a:t>
            </a:r>
            <a:r>
              <a:rPr lang="en-US" sz="2100" dirty="0" err="1">
                <a:solidFill>
                  <a:srgbClr val="FFECE1"/>
                </a:solidFill>
                <a:latin typeface="Josefin Sans Regular"/>
              </a:rPr>
              <a:t>thủ</a:t>
            </a:r>
            <a:r>
              <a:rPr lang="en-US" sz="2100" dirty="0">
                <a:solidFill>
                  <a:srgbClr val="FFECE1"/>
                </a:solidFill>
                <a:latin typeface="Josefin Sans Regular"/>
              </a:rPr>
              <a:t> </a:t>
            </a:r>
            <a:r>
              <a:rPr lang="en-US" sz="2100" dirty="0" err="1">
                <a:solidFill>
                  <a:srgbClr val="FFECE1"/>
                </a:solidFill>
                <a:latin typeface="Josefin Sans Regular"/>
              </a:rPr>
              <a:t>cạnh</a:t>
            </a:r>
            <a:r>
              <a:rPr lang="en-US" sz="2100" dirty="0">
                <a:solidFill>
                  <a:srgbClr val="FFECE1"/>
                </a:solidFill>
                <a:latin typeface="Josefin Sans Regular"/>
              </a:rPr>
              <a:t> </a:t>
            </a:r>
            <a:r>
              <a:rPr lang="en-US" sz="2100" dirty="0" err="1">
                <a:solidFill>
                  <a:srgbClr val="FFECE1"/>
                </a:solidFill>
                <a:latin typeface="Josefin Sans Regular"/>
              </a:rPr>
              <a:t>tranh</a:t>
            </a:r>
            <a:r>
              <a:rPr lang="en-US" sz="2100" dirty="0">
                <a:solidFill>
                  <a:srgbClr val="FFECE1"/>
                </a:solidFill>
                <a:latin typeface="Josefin Sans Regular"/>
              </a:rPr>
              <a:t> </a:t>
            </a:r>
            <a:r>
              <a:rPr lang="en-US" sz="2100" dirty="0" err="1">
                <a:solidFill>
                  <a:srgbClr val="FFECE1"/>
                </a:solidFill>
                <a:latin typeface="Josefin Sans Regular"/>
              </a:rPr>
              <a:t>là</a:t>
            </a:r>
            <a:r>
              <a:rPr lang="en-US" sz="2100" dirty="0">
                <a:solidFill>
                  <a:srgbClr val="FFECE1"/>
                </a:solidFill>
                <a:latin typeface="Josefin Sans Regular"/>
              </a:rPr>
              <a:t> </a:t>
            </a:r>
            <a:r>
              <a:rPr lang="en-US" sz="2100" dirty="0" err="1">
                <a:solidFill>
                  <a:srgbClr val="FFECE1"/>
                </a:solidFill>
                <a:latin typeface="Josefin Sans Regular"/>
              </a:rPr>
              <a:t>một</a:t>
            </a:r>
            <a:r>
              <a:rPr lang="en-US" sz="2100" dirty="0">
                <a:solidFill>
                  <a:srgbClr val="FFECE1"/>
                </a:solidFill>
                <a:latin typeface="Josefin Sans Regular"/>
              </a:rPr>
              <a:t> </a:t>
            </a:r>
            <a:r>
              <a:rPr lang="en-US" sz="2100" dirty="0" err="1">
                <a:solidFill>
                  <a:srgbClr val="FFECE1"/>
                </a:solidFill>
                <a:latin typeface="Josefin Sans Regular"/>
              </a:rPr>
              <a:t>phương</a:t>
            </a:r>
            <a:r>
              <a:rPr lang="en-US" sz="2100" dirty="0">
                <a:solidFill>
                  <a:srgbClr val="FFECE1"/>
                </a:solidFill>
                <a:latin typeface="Josefin Sans Regular"/>
              </a:rPr>
              <a:t> </a:t>
            </a:r>
            <a:r>
              <a:rPr lang="en-US" sz="2100" dirty="0" err="1">
                <a:solidFill>
                  <a:srgbClr val="FFECE1"/>
                </a:solidFill>
                <a:latin typeface="Josefin Sans Regular"/>
              </a:rPr>
              <a:t>pháp</a:t>
            </a:r>
            <a:r>
              <a:rPr lang="en-US" sz="2100" dirty="0">
                <a:solidFill>
                  <a:srgbClr val="FFECE1"/>
                </a:solidFill>
                <a:latin typeface="Josefin Sans Regular"/>
              </a:rPr>
              <a:t> </a:t>
            </a:r>
            <a:r>
              <a:rPr lang="en-US" sz="2100" dirty="0" err="1">
                <a:solidFill>
                  <a:srgbClr val="FFECE1"/>
                </a:solidFill>
                <a:latin typeface="Josefin Sans Regular"/>
              </a:rPr>
              <a:t>định</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bao </a:t>
            </a:r>
            <a:r>
              <a:rPr lang="en-US" sz="2100" dirty="0" err="1">
                <a:solidFill>
                  <a:srgbClr val="FFECE1"/>
                </a:solidFill>
                <a:latin typeface="Josefin Sans Regular"/>
              </a:rPr>
              <a:t>gồm</a:t>
            </a:r>
            <a:r>
              <a:rPr lang="en-US" sz="2100" dirty="0">
                <a:solidFill>
                  <a:srgbClr val="FFECE1"/>
                </a:solidFill>
                <a:latin typeface="Josefin Sans Regular"/>
              </a:rPr>
              <a:t> </a:t>
            </a:r>
            <a:r>
              <a:rPr lang="en-US" sz="2100" dirty="0" err="1">
                <a:solidFill>
                  <a:srgbClr val="FFECE1"/>
                </a:solidFill>
                <a:latin typeface="Josefin Sans Regular"/>
              </a:rPr>
              <a:t>việc</a:t>
            </a:r>
            <a:r>
              <a:rPr lang="en-US" sz="2100" dirty="0">
                <a:solidFill>
                  <a:srgbClr val="FFECE1"/>
                </a:solidFill>
                <a:latin typeface="Josefin Sans Regular"/>
              </a:rPr>
              <a:t> </a:t>
            </a:r>
            <a:r>
              <a:rPr lang="en-US" sz="2100" dirty="0" err="1">
                <a:solidFill>
                  <a:srgbClr val="FFECE1"/>
                </a:solidFill>
                <a:latin typeface="Josefin Sans Regular"/>
              </a:rPr>
              <a:t>đặt</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của</a:t>
            </a:r>
            <a:r>
              <a:rPr lang="en-US" sz="2100" dirty="0">
                <a:solidFill>
                  <a:srgbClr val="FFECE1"/>
                </a:solidFill>
                <a:latin typeface="Josefin Sans Regular"/>
              </a:rPr>
              <a:t> M-Food so </a:t>
            </a:r>
            <a:r>
              <a:rPr lang="en-US" sz="2100" dirty="0" err="1">
                <a:solidFill>
                  <a:srgbClr val="FFECE1"/>
                </a:solidFill>
                <a:latin typeface="Josefin Sans Regular"/>
              </a:rPr>
              <a:t>với</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của</a:t>
            </a:r>
            <a:r>
              <a:rPr lang="en-US" sz="2100" dirty="0">
                <a:solidFill>
                  <a:srgbClr val="FFECE1"/>
                </a:solidFill>
                <a:latin typeface="Josefin Sans Regular"/>
              </a:rPr>
              <a:t> </a:t>
            </a:r>
            <a:r>
              <a:rPr lang="en-US" sz="2100" dirty="0" err="1">
                <a:solidFill>
                  <a:srgbClr val="FFECE1"/>
                </a:solidFill>
                <a:latin typeface="Josefin Sans Regular"/>
              </a:rPr>
              <a:t>đối</a:t>
            </a:r>
            <a:r>
              <a:rPr lang="en-US" sz="2100" dirty="0">
                <a:solidFill>
                  <a:srgbClr val="FFECE1"/>
                </a:solidFill>
                <a:latin typeface="Josefin Sans Regular"/>
              </a:rPr>
              <a:t> </a:t>
            </a:r>
            <a:r>
              <a:rPr lang="en-US" sz="2100" dirty="0" err="1">
                <a:solidFill>
                  <a:srgbClr val="FFECE1"/>
                </a:solidFill>
                <a:latin typeface="Josefin Sans Regular"/>
              </a:rPr>
              <a:t>thủ</a:t>
            </a:r>
            <a:r>
              <a:rPr lang="en-US" sz="2100" dirty="0">
                <a:solidFill>
                  <a:srgbClr val="FFECE1"/>
                </a:solidFill>
                <a:latin typeface="Josefin Sans Regular"/>
              </a:rPr>
              <a:t> </a:t>
            </a:r>
            <a:r>
              <a:rPr lang="en-US" sz="2100" dirty="0" err="1">
                <a:solidFill>
                  <a:srgbClr val="FFECE1"/>
                </a:solidFill>
                <a:latin typeface="Josefin Sans Regular"/>
              </a:rPr>
              <a:t>cạnh</a:t>
            </a:r>
            <a:r>
              <a:rPr lang="en-US" sz="2100" dirty="0">
                <a:solidFill>
                  <a:srgbClr val="FFECE1"/>
                </a:solidFill>
                <a:latin typeface="Josefin Sans Regular"/>
              </a:rPr>
              <a:t> </a:t>
            </a:r>
            <a:r>
              <a:rPr lang="en-US" sz="2100" dirty="0" err="1">
                <a:solidFill>
                  <a:srgbClr val="FFECE1"/>
                </a:solidFill>
                <a:latin typeface="Josefin Sans Regular"/>
              </a:rPr>
              <a:t>tranh</a:t>
            </a:r>
            <a:r>
              <a:rPr lang="en-US" sz="2100" dirty="0">
                <a:solidFill>
                  <a:srgbClr val="FFECE1"/>
                </a:solidFill>
                <a:latin typeface="Josefin Sans Regular"/>
              </a:rPr>
              <a:t> </a:t>
            </a:r>
            <a:r>
              <a:rPr lang="en-US" sz="2100" dirty="0" err="1">
                <a:solidFill>
                  <a:srgbClr val="FFECE1"/>
                </a:solidFill>
                <a:latin typeface="Josefin Sans Regular"/>
              </a:rPr>
              <a:t>như</a:t>
            </a:r>
            <a:r>
              <a:rPr lang="en-US" sz="2100" dirty="0">
                <a:solidFill>
                  <a:srgbClr val="FFECE1"/>
                </a:solidFill>
                <a:latin typeface="Josefin Sans Regular"/>
              </a:rPr>
              <a:t> Grab, </a:t>
            </a:r>
            <a:r>
              <a:rPr lang="en-US" sz="2100" dirty="0" err="1">
                <a:solidFill>
                  <a:srgbClr val="FFECE1"/>
                </a:solidFill>
                <a:latin typeface="Josefin Sans Regular"/>
              </a:rPr>
              <a:t>Baemin</a:t>
            </a:r>
            <a:r>
              <a:rPr lang="en-US" sz="2100" dirty="0">
                <a:solidFill>
                  <a:srgbClr val="FFECE1"/>
                </a:solidFill>
                <a:latin typeface="Josefin Sans Regular"/>
              </a:rPr>
              <a:t>, </a:t>
            </a:r>
            <a:r>
              <a:rPr lang="en-US" sz="2100" dirty="0" err="1">
                <a:solidFill>
                  <a:srgbClr val="FFECE1"/>
                </a:solidFill>
                <a:latin typeface="Josefin Sans Regular"/>
              </a:rPr>
              <a:t>ShopeeFood</a:t>
            </a:r>
            <a:r>
              <a:rPr lang="en-US" sz="2100" dirty="0">
                <a:solidFill>
                  <a:srgbClr val="FFECE1"/>
                </a:solidFill>
                <a:latin typeface="Josefin Sans Regular"/>
              </a:rPr>
              <a:t>,..</a:t>
            </a:r>
          </a:p>
          <a:p>
            <a:pPr algn="just">
              <a:lnSpc>
                <a:spcPts val="2940"/>
              </a:lnSpc>
            </a:pPr>
            <a:r>
              <a:rPr lang="en-US" sz="2100" dirty="0" err="1">
                <a:solidFill>
                  <a:srgbClr val="FFECE1"/>
                </a:solidFill>
                <a:latin typeface="Josefin Sans Regular"/>
              </a:rPr>
              <a:t>Thông</a:t>
            </a:r>
            <a:r>
              <a:rPr lang="en-US" sz="2100" dirty="0">
                <a:solidFill>
                  <a:srgbClr val="FFECE1"/>
                </a:solidFill>
                <a:latin typeface="Josefin Sans Regular"/>
              </a:rPr>
              <a:t> </a:t>
            </a:r>
            <a:r>
              <a:rPr lang="en-US" sz="2100" dirty="0" err="1">
                <a:solidFill>
                  <a:srgbClr val="FFECE1"/>
                </a:solidFill>
                <a:latin typeface="Josefin Sans Regular"/>
              </a:rPr>
              <a:t>thường</a:t>
            </a:r>
            <a:r>
              <a:rPr lang="en-US" sz="2100" dirty="0">
                <a:solidFill>
                  <a:srgbClr val="FFECE1"/>
                </a:solidFill>
                <a:latin typeface="Josefin Sans Regular"/>
              </a:rPr>
              <a:t> 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của</a:t>
            </a:r>
            <a:r>
              <a:rPr lang="en-US" sz="2100" dirty="0">
                <a:solidFill>
                  <a:srgbClr val="FFECE1"/>
                </a:solidFill>
                <a:latin typeface="Josefin Sans Regular"/>
              </a:rPr>
              <a:t> </a:t>
            </a:r>
            <a:r>
              <a:rPr lang="en-US" sz="2100" dirty="0" err="1">
                <a:solidFill>
                  <a:srgbClr val="FFECE1"/>
                </a:solidFill>
                <a:latin typeface="Josefin Sans Regular"/>
              </a:rPr>
              <a:t>một</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a:t>
            </a:r>
            <a:r>
              <a:rPr lang="en-US" sz="2100" dirty="0" err="1">
                <a:solidFill>
                  <a:srgbClr val="FFECE1"/>
                </a:solidFill>
                <a:latin typeface="Josefin Sans Regular"/>
              </a:rPr>
              <a:t>sẽ</a:t>
            </a:r>
            <a:r>
              <a:rPr lang="en-US" sz="2100" dirty="0">
                <a:solidFill>
                  <a:srgbClr val="FFECE1"/>
                </a:solidFill>
                <a:latin typeface="Josefin Sans Regular"/>
              </a:rPr>
              <a:t> </a:t>
            </a:r>
            <a:r>
              <a:rPr lang="en-US" sz="2100" dirty="0" err="1">
                <a:solidFill>
                  <a:srgbClr val="FFECE1"/>
                </a:solidFill>
                <a:latin typeface="Josefin Sans Regular"/>
              </a:rPr>
              <a:t>được</a:t>
            </a:r>
            <a:r>
              <a:rPr lang="en-US" sz="2100" dirty="0">
                <a:solidFill>
                  <a:srgbClr val="FFECE1"/>
                </a:solidFill>
                <a:latin typeface="Josefin Sans Regular"/>
              </a:rPr>
              <a:t> </a:t>
            </a:r>
            <a:r>
              <a:rPr lang="en-US" sz="2100" dirty="0" err="1">
                <a:solidFill>
                  <a:srgbClr val="FFECE1"/>
                </a:solidFill>
                <a:latin typeface="Josefin Sans Regular"/>
              </a:rPr>
              <a:t>thể</a:t>
            </a:r>
            <a:r>
              <a:rPr lang="en-US" sz="2100" dirty="0">
                <a:solidFill>
                  <a:srgbClr val="FFECE1"/>
                </a:solidFill>
                <a:latin typeface="Josefin Sans Regular"/>
              </a:rPr>
              <a:t> </a:t>
            </a:r>
            <a:r>
              <a:rPr lang="en-US" sz="2100" dirty="0" err="1">
                <a:solidFill>
                  <a:srgbClr val="FFECE1"/>
                </a:solidFill>
                <a:latin typeface="Josefin Sans Regular"/>
              </a:rPr>
              <a:t>hiện</a:t>
            </a:r>
            <a:r>
              <a:rPr lang="en-US" sz="2100" dirty="0">
                <a:solidFill>
                  <a:srgbClr val="FFECE1"/>
                </a:solidFill>
                <a:latin typeface="Josefin Sans Regular"/>
              </a:rPr>
              <a:t> </a:t>
            </a:r>
            <a:r>
              <a:rPr lang="en-US" sz="2100" dirty="0" err="1">
                <a:solidFill>
                  <a:srgbClr val="FFECE1"/>
                </a:solidFill>
                <a:latin typeface="Josefin Sans Regular"/>
              </a:rPr>
              <a:t>trên</a:t>
            </a:r>
            <a:r>
              <a:rPr lang="en-US" sz="2100" dirty="0">
                <a:solidFill>
                  <a:srgbClr val="FFECE1"/>
                </a:solidFill>
                <a:latin typeface="Josefin Sans Regular"/>
              </a:rPr>
              <a:t> </a:t>
            </a:r>
            <a:r>
              <a:rPr lang="en-US" sz="2100" dirty="0" err="1">
                <a:solidFill>
                  <a:srgbClr val="FFECE1"/>
                </a:solidFill>
                <a:latin typeface="Josefin Sans Regular"/>
              </a:rPr>
              <a:t>ứng</a:t>
            </a:r>
            <a:r>
              <a:rPr lang="en-US" sz="2100" dirty="0">
                <a:solidFill>
                  <a:srgbClr val="FFECE1"/>
                </a:solidFill>
                <a:latin typeface="Josefin Sans Regular"/>
              </a:rPr>
              <a:t> </a:t>
            </a:r>
            <a:r>
              <a:rPr lang="en-US" sz="2100" dirty="0" err="1">
                <a:solidFill>
                  <a:srgbClr val="FFECE1"/>
                </a:solidFill>
                <a:latin typeface="Josefin Sans Regular"/>
              </a:rPr>
              <a:t>dụng</a:t>
            </a:r>
            <a:r>
              <a:rPr lang="en-US" sz="2100" dirty="0">
                <a:solidFill>
                  <a:srgbClr val="FFECE1"/>
                </a:solidFill>
                <a:latin typeface="Josefin Sans Regular"/>
              </a:rPr>
              <a:t> </a:t>
            </a:r>
            <a:r>
              <a:rPr lang="en-US" sz="2100" dirty="0" err="1">
                <a:solidFill>
                  <a:srgbClr val="FFECE1"/>
                </a:solidFill>
                <a:latin typeface="Josefin Sans Regular"/>
              </a:rPr>
              <a:t>khi</a:t>
            </a:r>
            <a:r>
              <a:rPr lang="en-US" sz="2100" dirty="0">
                <a:solidFill>
                  <a:srgbClr val="FFECE1"/>
                </a:solidFill>
                <a:latin typeface="Josefin Sans Regular"/>
              </a:rPr>
              <a:t> </a:t>
            </a:r>
            <a:r>
              <a:rPr lang="en-US" sz="2100" dirty="0" err="1">
                <a:solidFill>
                  <a:srgbClr val="FFECE1"/>
                </a:solidFill>
                <a:latin typeface="Josefin Sans Regular"/>
              </a:rPr>
              <a:t>bạn</a:t>
            </a:r>
            <a:r>
              <a:rPr lang="en-US" sz="2100" dirty="0">
                <a:solidFill>
                  <a:srgbClr val="FFECE1"/>
                </a:solidFill>
                <a:latin typeface="Josefin Sans Regular"/>
              </a:rPr>
              <a:t> </a:t>
            </a:r>
            <a:r>
              <a:rPr lang="en-US" sz="2100" dirty="0" err="1">
                <a:solidFill>
                  <a:srgbClr val="FFECE1"/>
                </a:solidFill>
                <a:latin typeface="Josefin Sans Regular"/>
              </a:rPr>
              <a:t>đặt</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 bao </a:t>
            </a:r>
            <a:r>
              <a:rPr lang="en-US" sz="2100" dirty="0" err="1">
                <a:solidFill>
                  <a:srgbClr val="FFECE1"/>
                </a:solidFill>
                <a:latin typeface="Josefin Sans Regular"/>
              </a:rPr>
              <a:t>gồm</a:t>
            </a:r>
            <a:r>
              <a:rPr lang="en-US" sz="2100" dirty="0">
                <a:solidFill>
                  <a:srgbClr val="FFECE1"/>
                </a:solidFill>
                <a:latin typeface="Josefin Sans Regular"/>
              </a:rPr>
              <a:t>:</a:t>
            </a:r>
          </a:p>
          <a:p>
            <a:pPr marL="453390" lvl="1" indent="-226695" algn="just">
              <a:lnSpc>
                <a:spcPts val="2940"/>
              </a:lnSpc>
              <a:buFont typeface="Arial"/>
              <a:buChar char="•"/>
            </a:pPr>
            <a:r>
              <a:rPr lang="en-US" sz="2100" dirty="0">
                <a:solidFill>
                  <a:srgbClr val="FFECE1"/>
                </a:solidFill>
                <a:latin typeface="Josefin Sans Regular"/>
              </a:rPr>
              <a:t>Chi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của</a:t>
            </a:r>
            <a:r>
              <a:rPr lang="en-US" sz="2100" dirty="0">
                <a:solidFill>
                  <a:srgbClr val="FFECE1"/>
                </a:solidFill>
                <a:latin typeface="Josefin Sans Regular"/>
              </a:rPr>
              <a:t> </a:t>
            </a:r>
            <a:r>
              <a:rPr lang="en-US" sz="2100" dirty="0" err="1">
                <a:solidFill>
                  <a:srgbClr val="FFECE1"/>
                </a:solidFill>
                <a:latin typeface="Josefin Sans Regular"/>
              </a:rPr>
              <a:t>thức</a:t>
            </a:r>
            <a:r>
              <a:rPr lang="en-US" sz="2100" dirty="0">
                <a:solidFill>
                  <a:srgbClr val="FFECE1"/>
                </a:solidFill>
                <a:latin typeface="Josefin Sans Regular"/>
              </a:rPr>
              <a:t> </a:t>
            </a:r>
            <a:r>
              <a:rPr lang="en-US" sz="2100" dirty="0" err="1">
                <a:solidFill>
                  <a:srgbClr val="FFECE1"/>
                </a:solidFill>
                <a:latin typeface="Josefin Sans Regular"/>
              </a:rPr>
              <a:t>ăn</a:t>
            </a:r>
            <a:r>
              <a:rPr lang="en-US" sz="2100" dirty="0">
                <a:solidFill>
                  <a:srgbClr val="FFECE1"/>
                </a:solidFill>
                <a:latin typeface="Josefin Sans Regular"/>
              </a:rPr>
              <a:t> (</a:t>
            </a:r>
            <a:r>
              <a:rPr lang="en-US" sz="2100" dirty="0" err="1">
                <a:solidFill>
                  <a:srgbClr val="FFECE1"/>
                </a:solidFill>
                <a:latin typeface="Josefin Sans Regular"/>
              </a:rPr>
              <a:t>theo</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của</a:t>
            </a:r>
            <a:r>
              <a:rPr lang="en-US" sz="2100" dirty="0">
                <a:solidFill>
                  <a:srgbClr val="FFECE1"/>
                </a:solidFill>
                <a:latin typeface="Josefin Sans Regular"/>
              </a:rPr>
              <a:t> </a:t>
            </a:r>
            <a:r>
              <a:rPr lang="en-US" sz="2100" dirty="0" err="1">
                <a:solidFill>
                  <a:srgbClr val="FFECE1"/>
                </a:solidFill>
                <a:latin typeface="Josefin Sans Regular"/>
              </a:rPr>
              <a:t>nhà</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 </a:t>
            </a:r>
            <a:r>
              <a:rPr lang="en-US" sz="2100" dirty="0" err="1">
                <a:solidFill>
                  <a:srgbClr val="FFECE1"/>
                </a:solidFill>
                <a:latin typeface="Josefin Sans Regular"/>
              </a:rPr>
              <a:t>quán</a:t>
            </a:r>
            <a:r>
              <a:rPr lang="en-US" sz="2100" dirty="0">
                <a:solidFill>
                  <a:srgbClr val="FFECE1"/>
                </a:solidFill>
                <a:latin typeface="Josefin Sans Regular"/>
              </a:rPr>
              <a:t> </a:t>
            </a:r>
            <a:r>
              <a:rPr lang="en-US" sz="2100" dirty="0" err="1">
                <a:solidFill>
                  <a:srgbClr val="FFECE1"/>
                </a:solidFill>
                <a:latin typeface="Josefin Sans Regular"/>
              </a:rPr>
              <a:t>ăn</a:t>
            </a:r>
            <a:r>
              <a:rPr lang="en-US" sz="2100" dirty="0">
                <a:solidFill>
                  <a:srgbClr val="FFECE1"/>
                </a:solidFill>
                <a:latin typeface="Josefin Sans Regular"/>
              </a:rPr>
              <a:t>)</a:t>
            </a:r>
          </a:p>
          <a:p>
            <a:pPr marL="453390" lvl="1" indent="-226695" algn="just">
              <a:lnSpc>
                <a:spcPts val="2940"/>
              </a:lnSpc>
              <a:buFont typeface="Arial"/>
              <a:buChar char="•"/>
            </a:pPr>
            <a:r>
              <a:rPr lang="en-US" sz="2100" dirty="0" err="1">
                <a:solidFill>
                  <a:srgbClr val="FFECE1"/>
                </a:solidFill>
                <a:latin typeface="Josefin Sans Regular"/>
              </a:rPr>
              <a:t>Cước</a:t>
            </a:r>
            <a:r>
              <a:rPr lang="en-US" sz="2100" dirty="0">
                <a:solidFill>
                  <a:srgbClr val="FFECE1"/>
                </a:solidFill>
                <a:latin typeface="Josefin Sans Regular"/>
              </a:rPr>
              <a:t>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giao</a:t>
            </a:r>
            <a:r>
              <a:rPr lang="en-US" sz="2100" dirty="0">
                <a:solidFill>
                  <a:srgbClr val="FFECE1"/>
                </a:solidFill>
                <a:latin typeface="Josefin Sans Regular"/>
              </a:rPr>
              <a:t> </a:t>
            </a:r>
            <a:r>
              <a:rPr lang="en-US" sz="2100" dirty="0" err="1">
                <a:solidFill>
                  <a:srgbClr val="FFECE1"/>
                </a:solidFill>
                <a:latin typeface="Josefin Sans Regular"/>
              </a:rPr>
              <a:t>hàng</a:t>
            </a:r>
            <a:endParaRPr lang="en-US" sz="2100" dirty="0">
              <a:solidFill>
                <a:srgbClr val="FFECE1"/>
              </a:solidFill>
              <a:latin typeface="Josefin Sans Regular"/>
            </a:endParaRPr>
          </a:p>
          <a:p>
            <a:pPr marL="453390" lvl="1" indent="-226695" algn="just">
              <a:lnSpc>
                <a:spcPts val="2940"/>
              </a:lnSpc>
              <a:buFont typeface="Arial"/>
              <a:buChar char="•"/>
            </a:pP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dịch</a:t>
            </a:r>
            <a:r>
              <a:rPr lang="en-US" sz="2100" dirty="0">
                <a:solidFill>
                  <a:srgbClr val="FFECE1"/>
                </a:solidFill>
                <a:latin typeface="Josefin Sans Regular"/>
              </a:rPr>
              <a:t> </a:t>
            </a:r>
            <a:r>
              <a:rPr lang="en-US" sz="2100" dirty="0" err="1">
                <a:solidFill>
                  <a:srgbClr val="FFECE1"/>
                </a:solidFill>
                <a:latin typeface="Josefin Sans Regular"/>
              </a:rPr>
              <a:t>vụ</a:t>
            </a:r>
            <a:r>
              <a:rPr lang="en-US" sz="2100" dirty="0">
                <a:solidFill>
                  <a:srgbClr val="FFECE1"/>
                </a:solidFill>
                <a:latin typeface="Josefin Sans Regular"/>
              </a:rPr>
              <a:t> </a:t>
            </a:r>
          </a:p>
          <a:p>
            <a:pPr marL="453390" lvl="1" indent="-226695" algn="just">
              <a:lnSpc>
                <a:spcPts val="2940"/>
              </a:lnSpc>
              <a:buFont typeface="Arial"/>
              <a:buChar char="•"/>
            </a:pP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a:t>
            </a:r>
            <a:r>
              <a:rPr lang="en-US" sz="2100" dirty="0" err="1">
                <a:solidFill>
                  <a:srgbClr val="FFECE1"/>
                </a:solidFill>
                <a:latin typeface="Josefin Sans Regular"/>
              </a:rPr>
              <a:t>nhỏ</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a:t>
            </a:r>
            <a:r>
              <a:rPr lang="en-US" sz="2100" dirty="0" err="1">
                <a:solidFill>
                  <a:srgbClr val="FFECE1"/>
                </a:solidFill>
                <a:latin typeface="Josefin Sans Regular"/>
              </a:rPr>
              <a:t>có</a:t>
            </a:r>
            <a:r>
              <a:rPr lang="en-US" sz="2100" dirty="0">
                <a:solidFill>
                  <a:srgbClr val="FFECE1"/>
                </a:solidFill>
                <a:latin typeface="Josefin Sans Regular"/>
              </a:rPr>
              <a:t> </a:t>
            </a:r>
            <a:r>
              <a:rPr lang="en-US" sz="2100" dirty="0" err="1">
                <a:solidFill>
                  <a:srgbClr val="FFECE1"/>
                </a:solidFill>
                <a:latin typeface="Josefin Sans Regular"/>
              </a:rPr>
              <a:t>giá</a:t>
            </a:r>
            <a:r>
              <a:rPr lang="en-US" sz="2100" dirty="0">
                <a:solidFill>
                  <a:srgbClr val="FFECE1"/>
                </a:solidFill>
                <a:latin typeface="Josefin Sans Regular"/>
              </a:rPr>
              <a:t> </a:t>
            </a:r>
            <a:r>
              <a:rPr lang="en-US" sz="2100" dirty="0" err="1">
                <a:solidFill>
                  <a:srgbClr val="FFECE1"/>
                </a:solidFill>
                <a:latin typeface="Josefin Sans Regular"/>
              </a:rPr>
              <a:t>trị</a:t>
            </a:r>
            <a:r>
              <a:rPr lang="en-US" sz="2100" dirty="0">
                <a:solidFill>
                  <a:srgbClr val="FFECE1"/>
                </a:solidFill>
                <a:latin typeface="Josefin Sans Regular"/>
              </a:rPr>
              <a:t> </a:t>
            </a:r>
            <a:r>
              <a:rPr lang="en-US" sz="2100" dirty="0" err="1">
                <a:solidFill>
                  <a:srgbClr val="FFECE1"/>
                </a:solidFill>
                <a:latin typeface="Josefin Sans Regular"/>
              </a:rPr>
              <a:t>dưới</a:t>
            </a:r>
            <a:r>
              <a:rPr lang="en-US" sz="2100" dirty="0">
                <a:solidFill>
                  <a:srgbClr val="FFECE1"/>
                </a:solidFill>
                <a:latin typeface="Josefin Sans Regular"/>
              </a:rPr>
              <a:t> 50.000đ)</a:t>
            </a:r>
          </a:p>
          <a:p>
            <a:pPr marL="453390" lvl="1" indent="-226695" algn="just">
              <a:lnSpc>
                <a:spcPts val="2940"/>
              </a:lnSpc>
              <a:buFont typeface="Arial"/>
              <a:buChar char="•"/>
            </a:pP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giao</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a:t>
            </a:r>
            <a:r>
              <a:rPr lang="en-US" sz="2100" dirty="0" err="1">
                <a:solidFill>
                  <a:srgbClr val="FFECE1"/>
                </a:solidFill>
                <a:latin typeface="Josefin Sans Regular"/>
              </a:rPr>
              <a:t>tận</a:t>
            </a:r>
            <a:r>
              <a:rPr lang="en-US" sz="2100" dirty="0">
                <a:solidFill>
                  <a:srgbClr val="FFECE1"/>
                </a:solidFill>
                <a:latin typeface="Josefin Sans Regular"/>
              </a:rPr>
              <a:t> </a:t>
            </a:r>
            <a:r>
              <a:rPr lang="en-US" sz="2100" dirty="0" err="1">
                <a:solidFill>
                  <a:srgbClr val="FFECE1"/>
                </a:solidFill>
                <a:latin typeface="Josefin Sans Regular"/>
              </a:rPr>
              <a:t>cửa</a:t>
            </a:r>
            <a:r>
              <a:rPr lang="en-US" sz="2100" dirty="0">
                <a:solidFill>
                  <a:srgbClr val="FFECE1"/>
                </a:solidFill>
                <a:latin typeface="Josefin Sans Regular"/>
              </a:rPr>
              <a:t> (</a:t>
            </a:r>
            <a:r>
              <a:rPr lang="en-US" sz="2100" dirty="0" err="1">
                <a:solidFill>
                  <a:srgbClr val="FFECE1"/>
                </a:solidFill>
                <a:latin typeface="Josefin Sans Regular"/>
              </a:rPr>
              <a:t>nếu</a:t>
            </a:r>
            <a:r>
              <a:rPr lang="en-US" sz="2100" dirty="0">
                <a:solidFill>
                  <a:srgbClr val="FFECE1"/>
                </a:solidFill>
                <a:latin typeface="Josefin Sans Regular"/>
              </a:rPr>
              <a:t> </a:t>
            </a:r>
            <a:r>
              <a:rPr lang="en-US" sz="2100" dirty="0" err="1">
                <a:solidFill>
                  <a:srgbClr val="FFECE1"/>
                </a:solidFill>
                <a:latin typeface="Josefin Sans Regular"/>
              </a:rPr>
              <a:t>khách</a:t>
            </a:r>
            <a:r>
              <a:rPr lang="en-US" sz="2100" dirty="0">
                <a:solidFill>
                  <a:srgbClr val="FFECE1"/>
                </a:solidFill>
                <a:latin typeface="Josefin Sans Regular"/>
              </a:rPr>
              <a:t> </a:t>
            </a:r>
            <a:r>
              <a:rPr lang="en-US" sz="2100" dirty="0" err="1">
                <a:solidFill>
                  <a:srgbClr val="FFECE1"/>
                </a:solidFill>
                <a:latin typeface="Josefin Sans Regular"/>
              </a:rPr>
              <a:t>hàng</a:t>
            </a:r>
            <a:r>
              <a:rPr lang="en-US" sz="2100" dirty="0">
                <a:solidFill>
                  <a:srgbClr val="FFECE1"/>
                </a:solidFill>
                <a:latin typeface="Josefin Sans Regular"/>
              </a:rPr>
              <a:t> </a:t>
            </a:r>
            <a:r>
              <a:rPr lang="en-US" sz="2100" dirty="0" err="1">
                <a:solidFill>
                  <a:srgbClr val="FFECE1"/>
                </a:solidFill>
                <a:latin typeface="Josefin Sans Regular"/>
              </a:rPr>
              <a:t>có</a:t>
            </a:r>
            <a:r>
              <a:rPr lang="en-US" sz="2100" dirty="0">
                <a:solidFill>
                  <a:srgbClr val="FFECE1"/>
                </a:solidFill>
                <a:latin typeface="Josefin Sans Regular"/>
              </a:rPr>
              <a:t> </a:t>
            </a:r>
            <a:r>
              <a:rPr lang="en-US" sz="2100" dirty="0" err="1">
                <a:solidFill>
                  <a:srgbClr val="FFECE1"/>
                </a:solidFill>
                <a:latin typeface="Josefin Sans Regular"/>
              </a:rPr>
              <a:t>yêu</a:t>
            </a:r>
            <a:r>
              <a:rPr lang="en-US" sz="2100" dirty="0">
                <a:solidFill>
                  <a:srgbClr val="FFECE1"/>
                </a:solidFill>
                <a:latin typeface="Josefin Sans Regular"/>
              </a:rPr>
              <a:t> </a:t>
            </a:r>
            <a:r>
              <a:rPr lang="en-US" sz="2100" dirty="0" err="1">
                <a:solidFill>
                  <a:srgbClr val="FFECE1"/>
                </a:solidFill>
                <a:latin typeface="Josefin Sans Regular"/>
              </a:rPr>
              <a:t>cầu</a:t>
            </a:r>
            <a:r>
              <a:rPr lang="en-US" sz="2100" dirty="0">
                <a:solidFill>
                  <a:srgbClr val="FFECE1"/>
                </a:solidFill>
                <a:latin typeface="Josefin Sans Regular"/>
              </a:rPr>
              <a:t>)</a:t>
            </a:r>
          </a:p>
          <a:p>
            <a:pPr marL="453390" lvl="1" indent="-226695" algn="just">
              <a:lnSpc>
                <a:spcPts val="2940"/>
              </a:lnSpc>
              <a:buFont typeface="Arial"/>
              <a:buChar char="•"/>
            </a:pP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thời</a:t>
            </a:r>
            <a:r>
              <a:rPr lang="en-US" sz="2100" dirty="0">
                <a:solidFill>
                  <a:srgbClr val="FFECE1"/>
                </a:solidFill>
                <a:latin typeface="Josefin Sans Regular"/>
              </a:rPr>
              <a:t> </a:t>
            </a:r>
            <a:r>
              <a:rPr lang="en-US" sz="2100" dirty="0" err="1">
                <a:solidFill>
                  <a:srgbClr val="FFECE1"/>
                </a:solidFill>
                <a:latin typeface="Josefin Sans Regular"/>
              </a:rPr>
              <a:t>tiết</a:t>
            </a:r>
            <a:r>
              <a:rPr lang="en-US" sz="2100" dirty="0">
                <a:solidFill>
                  <a:srgbClr val="FFECE1"/>
                </a:solidFill>
                <a:latin typeface="Josefin Sans Regular"/>
              </a:rPr>
              <a:t> </a:t>
            </a:r>
            <a:r>
              <a:rPr lang="en-US" sz="2100" dirty="0" err="1">
                <a:solidFill>
                  <a:srgbClr val="FFECE1"/>
                </a:solidFill>
                <a:latin typeface="Josefin Sans Regular"/>
              </a:rPr>
              <a:t>xấu</a:t>
            </a:r>
            <a:r>
              <a:rPr lang="en-US" sz="2100" dirty="0">
                <a:solidFill>
                  <a:srgbClr val="FFECE1"/>
                </a:solidFill>
                <a:latin typeface="Josefin Sans Regular"/>
              </a:rPr>
              <a:t>: </a:t>
            </a:r>
            <a:r>
              <a:rPr lang="en-US" sz="2100" dirty="0" err="1">
                <a:solidFill>
                  <a:srgbClr val="FFECE1"/>
                </a:solidFill>
                <a:latin typeface="Josefin Sans Regular"/>
              </a:rPr>
              <a:t>áp</a:t>
            </a:r>
            <a:r>
              <a:rPr lang="en-US" sz="2100" dirty="0">
                <a:solidFill>
                  <a:srgbClr val="FFECE1"/>
                </a:solidFill>
                <a:latin typeface="Josefin Sans Regular"/>
              </a:rPr>
              <a:t> </a:t>
            </a:r>
            <a:r>
              <a:rPr lang="en-US" sz="2100" dirty="0" err="1">
                <a:solidFill>
                  <a:srgbClr val="FFECE1"/>
                </a:solidFill>
                <a:latin typeface="Josefin Sans Regular"/>
              </a:rPr>
              <a:t>dụng</a:t>
            </a:r>
            <a:r>
              <a:rPr lang="en-US" sz="2100" dirty="0">
                <a:solidFill>
                  <a:srgbClr val="FFECE1"/>
                </a:solidFill>
                <a:latin typeface="Josefin Sans Regular"/>
              </a:rPr>
              <a:t> </a:t>
            </a:r>
            <a:r>
              <a:rPr lang="en-US" sz="2100" dirty="0" err="1">
                <a:solidFill>
                  <a:srgbClr val="FFECE1"/>
                </a:solidFill>
                <a:latin typeface="Josefin Sans Regular"/>
              </a:rPr>
              <a:t>dựa</a:t>
            </a:r>
            <a:r>
              <a:rPr lang="en-US" sz="2100" dirty="0">
                <a:solidFill>
                  <a:srgbClr val="FFECE1"/>
                </a:solidFill>
                <a:latin typeface="Josefin Sans Regular"/>
              </a:rPr>
              <a:t> </a:t>
            </a:r>
            <a:r>
              <a:rPr lang="en-US" sz="2100" dirty="0" err="1">
                <a:solidFill>
                  <a:srgbClr val="FFECE1"/>
                </a:solidFill>
                <a:latin typeface="Josefin Sans Regular"/>
              </a:rPr>
              <a:t>vào</a:t>
            </a:r>
            <a:r>
              <a:rPr lang="en-US" sz="2100" dirty="0">
                <a:solidFill>
                  <a:srgbClr val="FFECE1"/>
                </a:solidFill>
                <a:latin typeface="Josefin Sans Regular"/>
              </a:rPr>
              <a:t> </a:t>
            </a:r>
            <a:r>
              <a:rPr lang="en-US" sz="2100" dirty="0" err="1">
                <a:solidFill>
                  <a:srgbClr val="FFECE1"/>
                </a:solidFill>
                <a:latin typeface="Josefin Sans Regular"/>
              </a:rPr>
              <a:t>tình</a:t>
            </a:r>
            <a:r>
              <a:rPr lang="en-US" sz="2100" dirty="0">
                <a:solidFill>
                  <a:srgbClr val="FFECE1"/>
                </a:solidFill>
                <a:latin typeface="Josefin Sans Regular"/>
              </a:rPr>
              <a:t> </a:t>
            </a:r>
            <a:r>
              <a:rPr lang="en-US" sz="2100" dirty="0" err="1">
                <a:solidFill>
                  <a:srgbClr val="FFECE1"/>
                </a:solidFill>
                <a:latin typeface="Josefin Sans Regular"/>
              </a:rPr>
              <a:t>hình</a:t>
            </a:r>
            <a:r>
              <a:rPr lang="en-US" sz="2100" dirty="0">
                <a:solidFill>
                  <a:srgbClr val="FFECE1"/>
                </a:solidFill>
                <a:latin typeface="Josefin Sans Regular"/>
              </a:rPr>
              <a:t> </a:t>
            </a:r>
            <a:r>
              <a:rPr lang="en-US" sz="2100" dirty="0" err="1">
                <a:solidFill>
                  <a:srgbClr val="FFECE1"/>
                </a:solidFill>
                <a:latin typeface="Josefin Sans Regular"/>
              </a:rPr>
              <a:t>thời</a:t>
            </a:r>
            <a:r>
              <a:rPr lang="en-US" sz="2100" dirty="0">
                <a:solidFill>
                  <a:srgbClr val="FFECE1"/>
                </a:solidFill>
                <a:latin typeface="Josefin Sans Regular"/>
              </a:rPr>
              <a:t> </a:t>
            </a:r>
            <a:r>
              <a:rPr lang="en-US" sz="2100" dirty="0" err="1">
                <a:solidFill>
                  <a:srgbClr val="FFECE1"/>
                </a:solidFill>
                <a:latin typeface="Josefin Sans Regular"/>
              </a:rPr>
              <a:t>tiết</a:t>
            </a:r>
            <a:r>
              <a:rPr lang="en-US" sz="2100" dirty="0">
                <a:solidFill>
                  <a:srgbClr val="FFECE1"/>
                </a:solidFill>
                <a:latin typeface="Josefin Sans Regular"/>
              </a:rPr>
              <a:t> </a:t>
            </a:r>
            <a:r>
              <a:rPr lang="en-US" sz="2100" dirty="0" err="1">
                <a:solidFill>
                  <a:srgbClr val="FFECE1"/>
                </a:solidFill>
                <a:latin typeface="Josefin Sans Regular"/>
              </a:rPr>
              <a:t>thực</a:t>
            </a:r>
            <a:r>
              <a:rPr lang="en-US" sz="2100" dirty="0">
                <a:solidFill>
                  <a:srgbClr val="FFECE1"/>
                </a:solidFill>
                <a:latin typeface="Josefin Sans Regular"/>
              </a:rPr>
              <a:t> </a:t>
            </a:r>
            <a:r>
              <a:rPr lang="en-US" sz="2100" dirty="0" err="1">
                <a:solidFill>
                  <a:srgbClr val="FFECE1"/>
                </a:solidFill>
                <a:latin typeface="Josefin Sans Regular"/>
              </a:rPr>
              <a:t>tế</a:t>
            </a:r>
            <a:r>
              <a:rPr lang="en-US" sz="2100" dirty="0">
                <a:solidFill>
                  <a:srgbClr val="FFECE1"/>
                </a:solidFill>
                <a:latin typeface="Josefin Sans Regular"/>
              </a:rPr>
              <a:t> </a:t>
            </a:r>
            <a:r>
              <a:rPr lang="en-US" sz="2100" dirty="0" err="1">
                <a:solidFill>
                  <a:srgbClr val="FFECE1"/>
                </a:solidFill>
                <a:latin typeface="Josefin Sans Regular"/>
              </a:rPr>
              <a:t>và</a:t>
            </a:r>
            <a:r>
              <a:rPr lang="en-US" sz="2100" dirty="0">
                <a:solidFill>
                  <a:srgbClr val="FFECE1"/>
                </a:solidFill>
                <a:latin typeface="Josefin Sans Regular"/>
              </a:rPr>
              <a:t> </a:t>
            </a:r>
            <a:r>
              <a:rPr lang="en-US" sz="2100" dirty="0" err="1">
                <a:solidFill>
                  <a:srgbClr val="FFECE1"/>
                </a:solidFill>
                <a:latin typeface="Josefin Sans Regular"/>
              </a:rPr>
              <a:t>số</a:t>
            </a:r>
            <a:r>
              <a:rPr lang="en-US" sz="2100" dirty="0">
                <a:solidFill>
                  <a:srgbClr val="FFECE1"/>
                </a:solidFill>
                <a:latin typeface="Josefin Sans Regular"/>
              </a:rPr>
              <a:t> </a:t>
            </a:r>
            <a:r>
              <a:rPr lang="en-US" sz="2100" dirty="0" err="1">
                <a:solidFill>
                  <a:srgbClr val="FFECE1"/>
                </a:solidFill>
                <a:latin typeface="Josefin Sans Regular"/>
              </a:rPr>
              <a:t>lượng</a:t>
            </a:r>
            <a:r>
              <a:rPr lang="en-US" sz="2100" dirty="0">
                <a:solidFill>
                  <a:srgbClr val="FFECE1"/>
                </a:solidFill>
                <a:latin typeface="Josefin Sans Regular"/>
              </a:rPr>
              <a:t> </a:t>
            </a:r>
            <a:r>
              <a:rPr lang="en-US" sz="2100" dirty="0" err="1">
                <a:solidFill>
                  <a:srgbClr val="FFECE1"/>
                </a:solidFill>
                <a:latin typeface="Josefin Sans Regular"/>
              </a:rPr>
              <a:t>tài</a:t>
            </a:r>
            <a:r>
              <a:rPr lang="en-US" sz="2100" dirty="0">
                <a:solidFill>
                  <a:srgbClr val="FFECE1"/>
                </a:solidFill>
                <a:latin typeface="Josefin Sans Regular"/>
              </a:rPr>
              <a:t> </a:t>
            </a:r>
            <a:r>
              <a:rPr lang="en-US" sz="2100" dirty="0" err="1">
                <a:solidFill>
                  <a:srgbClr val="FFECE1"/>
                </a:solidFill>
                <a:latin typeface="Josefin Sans Regular"/>
              </a:rPr>
              <a:t>xế</a:t>
            </a:r>
            <a:r>
              <a:rPr lang="en-US" sz="2100" dirty="0">
                <a:solidFill>
                  <a:srgbClr val="FFECE1"/>
                </a:solidFill>
                <a:latin typeface="Josefin Sans Regular"/>
              </a:rPr>
              <a:t> </a:t>
            </a:r>
            <a:r>
              <a:rPr lang="en-US" sz="2100" dirty="0" err="1">
                <a:solidFill>
                  <a:srgbClr val="FFECE1"/>
                </a:solidFill>
                <a:latin typeface="Josefin Sans Regular"/>
              </a:rPr>
              <a:t>đang</a:t>
            </a:r>
            <a:r>
              <a:rPr lang="en-US" sz="2100" dirty="0">
                <a:solidFill>
                  <a:srgbClr val="FFECE1"/>
                </a:solidFill>
                <a:latin typeface="Josefin Sans Regular"/>
              </a:rPr>
              <a:t> </a:t>
            </a:r>
            <a:r>
              <a:rPr lang="en-US" sz="2100" dirty="0" err="1">
                <a:solidFill>
                  <a:srgbClr val="FFECE1"/>
                </a:solidFill>
                <a:latin typeface="Josefin Sans Regular"/>
              </a:rPr>
              <a:t>hoạt</a:t>
            </a:r>
            <a:r>
              <a:rPr lang="en-US" sz="2100" dirty="0">
                <a:solidFill>
                  <a:srgbClr val="FFECE1"/>
                </a:solidFill>
                <a:latin typeface="Josefin Sans Regular"/>
              </a:rPr>
              <a:t> </a:t>
            </a:r>
            <a:r>
              <a:rPr lang="en-US" sz="2100" dirty="0" err="1">
                <a:solidFill>
                  <a:srgbClr val="FFECE1"/>
                </a:solidFill>
                <a:latin typeface="Josefin Sans Regular"/>
              </a:rPr>
              <a:t>động</a:t>
            </a:r>
            <a:r>
              <a:rPr lang="en-US" sz="2100" dirty="0">
                <a:solidFill>
                  <a:srgbClr val="FFECE1"/>
                </a:solidFill>
                <a:latin typeface="Josefin Sans Regular"/>
              </a:rPr>
              <a:t> </a:t>
            </a:r>
            <a:r>
              <a:rPr lang="en-US" sz="2100" dirty="0" err="1">
                <a:solidFill>
                  <a:srgbClr val="FFECE1"/>
                </a:solidFill>
                <a:latin typeface="Josefin Sans Regular"/>
              </a:rPr>
              <a:t>tại</a:t>
            </a:r>
            <a:r>
              <a:rPr lang="en-US" sz="2100" dirty="0">
                <a:solidFill>
                  <a:srgbClr val="FFECE1"/>
                </a:solidFill>
                <a:latin typeface="Josefin Sans Regular"/>
              </a:rPr>
              <a:t> </a:t>
            </a:r>
            <a:r>
              <a:rPr lang="en-US" sz="2100" dirty="0" err="1">
                <a:solidFill>
                  <a:srgbClr val="FFECE1"/>
                </a:solidFill>
                <a:latin typeface="Josefin Sans Regular"/>
              </a:rPr>
              <a:t>thời</a:t>
            </a:r>
            <a:r>
              <a:rPr lang="en-US" sz="2100" dirty="0">
                <a:solidFill>
                  <a:srgbClr val="FFECE1"/>
                </a:solidFill>
                <a:latin typeface="Josefin Sans Regular"/>
              </a:rPr>
              <a:t> </a:t>
            </a:r>
            <a:r>
              <a:rPr lang="en-US" sz="2100" dirty="0" err="1">
                <a:solidFill>
                  <a:srgbClr val="FFECE1"/>
                </a:solidFill>
                <a:latin typeface="Josefin Sans Regular"/>
              </a:rPr>
              <a:t>điểm</a:t>
            </a:r>
            <a:r>
              <a:rPr lang="en-US" sz="2100" dirty="0">
                <a:solidFill>
                  <a:srgbClr val="FFECE1"/>
                </a:solidFill>
                <a:latin typeface="Josefin Sans Regular"/>
              </a:rPr>
              <a:t> </a:t>
            </a:r>
            <a:r>
              <a:rPr lang="en-US" sz="2100" dirty="0" err="1">
                <a:solidFill>
                  <a:srgbClr val="FFECE1"/>
                </a:solidFill>
                <a:latin typeface="Josefin Sans Regular"/>
              </a:rPr>
              <a:t>đặt</a:t>
            </a:r>
            <a:r>
              <a:rPr lang="en-US" sz="2100" dirty="0">
                <a:solidFill>
                  <a:srgbClr val="FFECE1"/>
                </a:solidFill>
                <a:latin typeface="Josefin Sans Regular"/>
              </a:rPr>
              <a:t> </a:t>
            </a:r>
            <a:r>
              <a:rPr lang="en-US" sz="2100" dirty="0" err="1">
                <a:solidFill>
                  <a:srgbClr val="FFECE1"/>
                </a:solidFill>
                <a:latin typeface="Josefin Sans Regular"/>
              </a:rPr>
              <a:t>đơn</a:t>
            </a:r>
            <a:r>
              <a:rPr lang="en-US" sz="2100" dirty="0">
                <a:solidFill>
                  <a:srgbClr val="FFECE1"/>
                </a:solidFill>
                <a:latin typeface="Josefin Sans Regular"/>
              </a:rPr>
              <a:t>.</a:t>
            </a:r>
          </a:p>
          <a:p>
            <a:pPr marL="453390" lvl="1" indent="-226695" algn="just">
              <a:lnSpc>
                <a:spcPts val="2940"/>
              </a:lnSpc>
              <a:buFont typeface="Arial"/>
              <a:buChar char="•"/>
            </a:pPr>
            <a:r>
              <a:rPr lang="en-US" sz="2100" dirty="0" err="1">
                <a:solidFill>
                  <a:srgbClr val="FFECE1"/>
                </a:solidFill>
                <a:latin typeface="Josefin Sans Regular"/>
              </a:rPr>
              <a:t>Các</a:t>
            </a:r>
            <a:r>
              <a:rPr lang="en-US" sz="2100" dirty="0">
                <a:solidFill>
                  <a:srgbClr val="FFECE1"/>
                </a:solidFill>
                <a:latin typeface="Josefin Sans Regular"/>
              </a:rPr>
              <a:t> </a:t>
            </a:r>
            <a:r>
              <a:rPr lang="en-US" sz="2100" dirty="0" err="1">
                <a:solidFill>
                  <a:srgbClr val="FFECE1"/>
                </a:solidFill>
                <a:latin typeface="Josefin Sans Regular"/>
              </a:rPr>
              <a:t>phụ</a:t>
            </a:r>
            <a:r>
              <a:rPr lang="en-US" sz="2100" dirty="0">
                <a:solidFill>
                  <a:srgbClr val="FFECE1"/>
                </a:solidFill>
                <a:latin typeface="Josefin Sans Regular"/>
              </a:rPr>
              <a:t> </a:t>
            </a:r>
            <a:r>
              <a:rPr lang="en-US" sz="2100" dirty="0" err="1">
                <a:solidFill>
                  <a:srgbClr val="FFECE1"/>
                </a:solidFill>
                <a:latin typeface="Josefin Sans Regular"/>
              </a:rPr>
              <a:t>phí</a:t>
            </a:r>
            <a:r>
              <a:rPr lang="en-US" sz="2100" dirty="0">
                <a:solidFill>
                  <a:srgbClr val="FFECE1"/>
                </a:solidFill>
                <a:latin typeface="Josefin Sans Regular"/>
              </a:rPr>
              <a:t> </a:t>
            </a:r>
            <a:r>
              <a:rPr lang="en-US" sz="2100" dirty="0" err="1">
                <a:solidFill>
                  <a:srgbClr val="FFECE1"/>
                </a:solidFill>
                <a:latin typeface="Josefin Sans Regular"/>
              </a:rPr>
              <a:t>khác</a:t>
            </a:r>
            <a:endParaRPr lang="en-US" sz="2100" dirty="0">
              <a:solidFill>
                <a:srgbClr val="FFECE1"/>
              </a:solidFill>
              <a:latin typeface="Josefin Sans Regular"/>
            </a:endParaRPr>
          </a:p>
          <a:p>
            <a:pPr algn="just">
              <a:lnSpc>
                <a:spcPts val="2940"/>
              </a:lnSpc>
            </a:pPr>
            <a:endParaRPr lang="en-US" sz="2100" dirty="0">
              <a:solidFill>
                <a:srgbClr val="FFECE1"/>
              </a:solidFill>
              <a:latin typeface="Josefin Sans Regular"/>
            </a:endParaRPr>
          </a:p>
          <a:p>
            <a:pPr algn="just">
              <a:lnSpc>
                <a:spcPts val="2520"/>
              </a:lnSpc>
            </a:pPr>
            <a:endParaRPr lang="en-US" sz="2100" dirty="0">
              <a:solidFill>
                <a:srgbClr val="FFECE1"/>
              </a:solidFill>
              <a:latin typeface="Josefin Sans Regular"/>
            </a:endParaRPr>
          </a:p>
        </p:txBody>
      </p:sp>
      <p:sp>
        <p:nvSpPr>
          <p:cNvPr id="8" name="AutoShape 8"/>
          <p:cNvSpPr/>
          <p:nvPr/>
        </p:nvSpPr>
        <p:spPr>
          <a:xfrm>
            <a:off x="9453809" y="2602749"/>
            <a:ext cx="8563386" cy="6866928"/>
          </a:xfrm>
          <a:prstGeom prst="rect">
            <a:avLst/>
          </a:prstGeom>
          <a:solidFill>
            <a:srgbClr val="2E3C36"/>
          </a:solidFill>
        </p:spPr>
      </p:sp>
      <p:sp>
        <p:nvSpPr>
          <p:cNvPr id="9" name="TextBox 9"/>
          <p:cNvSpPr txBox="1"/>
          <p:nvPr/>
        </p:nvSpPr>
        <p:spPr>
          <a:xfrm>
            <a:off x="9756688" y="2999450"/>
            <a:ext cx="7957627" cy="6652999"/>
          </a:xfrm>
          <a:prstGeom prst="rect">
            <a:avLst/>
          </a:prstGeom>
        </p:spPr>
        <p:txBody>
          <a:bodyPr lIns="0" tIns="0" rIns="0" bIns="0" rtlCol="0" anchor="t">
            <a:spAutoFit/>
          </a:bodyPr>
          <a:lstStyle/>
          <a:p>
            <a:pPr algn="just">
              <a:lnSpc>
                <a:spcPts val="2940"/>
              </a:lnSpc>
            </a:pPr>
            <a:r>
              <a:rPr lang="en-US" sz="2100">
                <a:solidFill>
                  <a:srgbClr val="F2F2F2"/>
                </a:solidFill>
                <a:latin typeface="Josefin Sans Regular Bold Italics"/>
              </a:rPr>
              <a:t>Đối</a:t>
            </a:r>
            <a:r>
              <a:rPr lang="en-US" sz="2100">
                <a:solidFill>
                  <a:srgbClr val="F2F2F2"/>
                </a:solidFill>
                <a:latin typeface="Arimo Bold Italics"/>
              </a:rPr>
              <a:t> vớ</a:t>
            </a:r>
            <a:r>
              <a:rPr lang="en-US" sz="2100">
                <a:solidFill>
                  <a:srgbClr val="F2F2F2"/>
                </a:solidFill>
                <a:latin typeface="Josefin Sans Regular Bold Italics"/>
              </a:rPr>
              <a:t>i Baemin:</a:t>
            </a:r>
            <a:r>
              <a:rPr lang="en-US" sz="2100">
                <a:solidFill>
                  <a:srgbClr val="FFECE1"/>
                </a:solidFill>
                <a:latin typeface="Josefin Sans Regular"/>
              </a:rPr>
              <a:t> Mức phí dịch vụ trên ứng dụng giao đồ ăn Baemin được tính như sau: 3km đầu tiên: 15.000đ các km tiếp theo là 5.000đ. Tuy nhiên nhược điểm Baemin là khoảng cách giao hàng thường bị đội lên khi thanh toán.</a:t>
            </a:r>
          </a:p>
          <a:p>
            <a:pPr algn="just">
              <a:lnSpc>
                <a:spcPts val="2940"/>
              </a:lnSpc>
            </a:pPr>
            <a:r>
              <a:rPr lang="en-US" sz="2100">
                <a:solidFill>
                  <a:srgbClr val="F2F2F2"/>
                </a:solidFill>
                <a:latin typeface="Josefin Sans Regular Bold Italics"/>
              </a:rPr>
              <a:t>Đối với ShopeeFood</a:t>
            </a:r>
            <a:r>
              <a:rPr lang="en-US" sz="2100">
                <a:solidFill>
                  <a:srgbClr val="FFECE1"/>
                </a:solidFill>
                <a:latin typeface="Josefin Sans Regular"/>
              </a:rPr>
              <a:t>: Phí giao hàng nội thành HCM/ HN và nội tỉnh/thành phố cho 0 - 3 km đầu tiên là: 15.000đ Mỗi km tiếp theo: 5.000đ. Bên cạnh đó mức phụ phí khá cao cho các quán không phải đối tác.</a:t>
            </a:r>
          </a:p>
          <a:p>
            <a:pPr algn="just">
              <a:lnSpc>
                <a:spcPts val="2940"/>
              </a:lnSpc>
            </a:pPr>
            <a:r>
              <a:rPr lang="en-US" sz="2100">
                <a:solidFill>
                  <a:srgbClr val="FFA46F"/>
                </a:solidFill>
                <a:latin typeface="Josefin Sans Regular Bold Italics"/>
              </a:rPr>
              <a:t>Đối với M-Food:</a:t>
            </a:r>
          </a:p>
          <a:p>
            <a:pPr marL="453390" lvl="1" indent="-226695" algn="just">
              <a:lnSpc>
                <a:spcPts val="2940"/>
              </a:lnSpc>
              <a:buFont typeface="Arial"/>
              <a:buChar char="•"/>
            </a:pPr>
            <a:r>
              <a:rPr lang="en-US" sz="2100">
                <a:solidFill>
                  <a:srgbClr val="FFFAEF"/>
                </a:solidFill>
                <a:latin typeface="Josefin Sans Regular"/>
              </a:rPr>
              <a:t>0-3km đầu tiên: 18.000 đến 20.000</a:t>
            </a:r>
          </a:p>
          <a:p>
            <a:pPr marL="453390" lvl="1" indent="-226695" algn="just">
              <a:lnSpc>
                <a:spcPts val="2940"/>
              </a:lnSpc>
              <a:buFont typeface="Arial"/>
              <a:buChar char="•"/>
            </a:pPr>
            <a:r>
              <a:rPr lang="en-US" sz="2100">
                <a:solidFill>
                  <a:srgbClr val="FFFAEF"/>
                </a:solidFill>
                <a:latin typeface="Josefin Sans Regular"/>
              </a:rPr>
              <a:t>6.000 cho các km tiếp theo</a:t>
            </a:r>
          </a:p>
          <a:p>
            <a:pPr algn="just">
              <a:lnSpc>
                <a:spcPts val="2940"/>
              </a:lnSpc>
            </a:pPr>
            <a:r>
              <a:rPr lang="en-US" sz="2100">
                <a:solidFill>
                  <a:srgbClr val="FFFAEF"/>
                </a:solidFill>
                <a:latin typeface="Josefin Sans Regular"/>
              </a:rPr>
              <a:t>Với giá nhỉnh hơn các đối thủ nhưng với chi phí M-Food đưa ra sẽ bao gồm các phụ phí như: thời tiết xấu, phí gửi xe tại quán, phí gửi xe tại địa chỉ khách,.. </a:t>
            </a:r>
          </a:p>
          <a:p>
            <a:pPr algn="just">
              <a:lnSpc>
                <a:spcPts val="2940"/>
              </a:lnSpc>
            </a:pPr>
            <a:r>
              <a:rPr lang="en-US" sz="2100">
                <a:solidFill>
                  <a:srgbClr val="FFFAEF"/>
                </a:solidFill>
                <a:latin typeface="Josefin Sans Regular"/>
              </a:rPr>
              <a:t>Bên cạnh đó M-Food có chính sách sẽ trích một phần chi phí để hỗ trợ các shipper bị “boom” hàng.</a:t>
            </a:r>
          </a:p>
          <a:p>
            <a:pPr algn="ctr">
              <a:lnSpc>
                <a:spcPts val="2894"/>
              </a:lnSpc>
            </a:pPr>
            <a:endParaRPr lang="en-US" sz="2100">
              <a:solidFill>
                <a:srgbClr val="FFFAEF"/>
              </a:solidFill>
              <a:latin typeface="Josefin Sans Regular"/>
            </a:endParaRPr>
          </a:p>
          <a:p>
            <a:pPr algn="ctr">
              <a:lnSpc>
                <a:spcPts val="2481"/>
              </a:lnSpc>
            </a:pPr>
            <a:endParaRPr lang="en-US" sz="2100">
              <a:solidFill>
                <a:srgbClr val="FFFAEF"/>
              </a:solidFill>
              <a:latin typeface="Josefin Sans Regular"/>
            </a:endParaRPr>
          </a:p>
        </p:txBody>
      </p:sp>
    </p:spTree>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17707386" y="8417742"/>
            <a:ext cx="143706" cy="3152428"/>
          </a:xfrm>
          <a:prstGeom prst="rect">
            <a:avLst/>
          </a:prstGeom>
          <a:solidFill>
            <a:srgbClr val="2E3C36"/>
          </a:solidFill>
        </p:spPr>
      </p:sp>
      <p:sp>
        <p:nvSpPr>
          <p:cNvPr id="3" name="AutoShape 3"/>
          <p:cNvSpPr/>
          <p:nvPr/>
        </p:nvSpPr>
        <p:spPr>
          <a:xfrm rot="5400000">
            <a:off x="409208" y="-961128"/>
            <a:ext cx="143706" cy="3152428"/>
          </a:xfrm>
          <a:prstGeom prst="rect">
            <a:avLst/>
          </a:prstGeom>
          <a:solidFill>
            <a:srgbClr val="2E3C36"/>
          </a:solidFill>
        </p:spPr>
      </p:sp>
      <p:grpSp>
        <p:nvGrpSpPr>
          <p:cNvPr id="4" name="Group 4"/>
          <p:cNvGrpSpPr>
            <a:grpSpLocks noChangeAspect="1"/>
          </p:cNvGrpSpPr>
          <p:nvPr/>
        </p:nvGrpSpPr>
        <p:grpSpPr>
          <a:xfrm>
            <a:off x="719438" y="1298626"/>
            <a:ext cx="8424562" cy="4738757"/>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a:stretch>
            </a:blipFill>
          </p:spPr>
        </p:sp>
      </p:grpSp>
      <p:pic>
        <p:nvPicPr>
          <p:cNvPr id="6" name="Picture 6"/>
          <p:cNvPicPr>
            <a:picLocks noChangeAspect="1"/>
          </p:cNvPicPr>
          <p:nvPr/>
        </p:nvPicPr>
        <p:blipFill>
          <a:blip r:embed="rId3"/>
          <a:srcRect/>
          <a:stretch>
            <a:fillRect/>
          </a:stretch>
        </p:blipFill>
        <p:spPr>
          <a:xfrm>
            <a:off x="11021923" y="1715383"/>
            <a:ext cx="5717819" cy="4143516"/>
          </a:xfrm>
          <a:prstGeom prst="rect">
            <a:avLst/>
          </a:prstGeom>
        </p:spPr>
      </p:pic>
      <p:sp>
        <p:nvSpPr>
          <p:cNvPr id="7" name="TextBox 7"/>
          <p:cNvSpPr txBox="1"/>
          <p:nvPr/>
        </p:nvSpPr>
        <p:spPr>
          <a:xfrm>
            <a:off x="1883318" y="495409"/>
            <a:ext cx="14309986" cy="971420"/>
          </a:xfrm>
          <a:prstGeom prst="rect">
            <a:avLst/>
          </a:prstGeom>
        </p:spPr>
        <p:txBody>
          <a:bodyPr lIns="0" tIns="0" rIns="0" bIns="0" rtlCol="0" anchor="t">
            <a:spAutoFit/>
          </a:bodyPr>
          <a:lstStyle/>
          <a:p>
            <a:pPr algn="ctr">
              <a:lnSpc>
                <a:spcPts val="7864"/>
              </a:lnSpc>
            </a:pPr>
            <a:r>
              <a:rPr lang="en-US" sz="5499" spc="54" dirty="0">
                <a:solidFill>
                  <a:srgbClr val="2E3C36"/>
                </a:solidFill>
                <a:latin typeface="Josefin Sans Regular" panose="020B0604020202020204" charset="-93"/>
              </a:rPr>
              <a:t>1.2. Pricing</a:t>
            </a:r>
            <a:r>
              <a:rPr lang="en-US" sz="5500" spc="55" dirty="0">
                <a:solidFill>
                  <a:srgbClr val="2E3C36"/>
                </a:solidFill>
                <a:latin typeface="Josefin Sans Regular" panose="020B0604020202020204" charset="-93"/>
              </a:rPr>
              <a:t> methods </a:t>
            </a:r>
          </a:p>
        </p:txBody>
      </p:sp>
      <p:grpSp>
        <p:nvGrpSpPr>
          <p:cNvPr id="8" name="Group 8"/>
          <p:cNvGrpSpPr/>
          <p:nvPr/>
        </p:nvGrpSpPr>
        <p:grpSpPr>
          <a:xfrm>
            <a:off x="905454" y="5958801"/>
            <a:ext cx="7655429" cy="4425159"/>
            <a:chOff x="-164328" y="-104775"/>
            <a:chExt cx="10207238" cy="5900211"/>
          </a:xfrm>
        </p:grpSpPr>
        <p:sp>
          <p:nvSpPr>
            <p:cNvPr id="9" name="TextBox 9"/>
            <p:cNvSpPr txBox="1"/>
            <p:nvPr/>
          </p:nvSpPr>
          <p:spPr>
            <a:xfrm>
              <a:off x="0" y="-104775"/>
              <a:ext cx="10042910" cy="714256"/>
            </a:xfrm>
            <a:prstGeom prst="rect">
              <a:avLst/>
            </a:prstGeom>
          </p:spPr>
          <p:txBody>
            <a:bodyPr lIns="0" tIns="0" rIns="0" bIns="0" rtlCol="0" anchor="t">
              <a:spAutoFit/>
            </a:bodyPr>
            <a:lstStyle/>
            <a:p>
              <a:pPr algn="ctr">
                <a:lnSpc>
                  <a:spcPts val="4680"/>
                </a:lnSpc>
              </a:pPr>
              <a:r>
                <a:rPr lang="en-US" sz="3000" spc="450" dirty="0">
                  <a:solidFill>
                    <a:srgbClr val="2E3C36"/>
                  </a:solidFill>
                  <a:latin typeface="Josefin Sans Regular Bold"/>
                </a:rPr>
                <a:t>LỰA CHỌN MỤC TIÊU CỦA GIÁ</a:t>
              </a:r>
            </a:p>
          </p:txBody>
        </p:sp>
        <p:sp>
          <p:nvSpPr>
            <p:cNvPr id="10" name="TextBox 10"/>
            <p:cNvSpPr txBox="1"/>
            <p:nvPr/>
          </p:nvSpPr>
          <p:spPr>
            <a:xfrm>
              <a:off x="-164328" y="824845"/>
              <a:ext cx="10207238" cy="4970591"/>
            </a:xfrm>
            <a:prstGeom prst="rect">
              <a:avLst/>
            </a:prstGeom>
          </p:spPr>
          <p:txBody>
            <a:bodyPr wrap="square" lIns="0" tIns="0" rIns="0" bIns="0" rtlCol="0" anchor="t">
              <a:spAutoFit/>
            </a:bodyPr>
            <a:lstStyle/>
            <a:p>
              <a:pPr algn="ctr">
                <a:lnSpc>
                  <a:spcPts val="4152"/>
                </a:lnSpc>
              </a:pPr>
              <a:r>
                <a:rPr lang="en-US" sz="2400" spc="144" dirty="0" err="1">
                  <a:solidFill>
                    <a:srgbClr val="2E3C36"/>
                  </a:solidFill>
                  <a:latin typeface="Josefin Sans Regular"/>
                </a:rPr>
                <a:t>Nếu</a:t>
              </a:r>
              <a:r>
                <a:rPr lang="en-US" sz="2400" spc="144" dirty="0">
                  <a:solidFill>
                    <a:srgbClr val="2E3C36"/>
                  </a:solidFill>
                  <a:latin typeface="Josefin Sans Regular"/>
                </a:rPr>
                <a:t> </a:t>
              </a:r>
              <a:r>
                <a:rPr lang="en-US" sz="2400" spc="144" dirty="0" err="1">
                  <a:solidFill>
                    <a:srgbClr val="2E3C36"/>
                  </a:solidFill>
                  <a:latin typeface="Josefin Sans Regular"/>
                </a:rPr>
                <a:t>như</a:t>
              </a:r>
              <a:r>
                <a:rPr lang="en-US" sz="2400" spc="144" dirty="0">
                  <a:solidFill>
                    <a:srgbClr val="2E3C36"/>
                  </a:solidFill>
                  <a:latin typeface="Josefin Sans Regular"/>
                </a:rPr>
                <a:t> </a:t>
              </a:r>
              <a:r>
                <a:rPr lang="en-US" sz="2400" spc="144" dirty="0" err="1">
                  <a:solidFill>
                    <a:srgbClr val="2E3C36"/>
                  </a:solidFill>
                  <a:latin typeface="Josefin Sans Regular"/>
                </a:rPr>
                <a:t>đem</a:t>
              </a:r>
              <a:r>
                <a:rPr lang="en-US" sz="2400" spc="144" dirty="0">
                  <a:solidFill>
                    <a:srgbClr val="2E3C36"/>
                  </a:solidFill>
                  <a:latin typeface="Josefin Sans Regular"/>
                </a:rPr>
                <a:t> </a:t>
              </a:r>
              <a:r>
                <a:rPr lang="en-US" sz="2400" spc="144" dirty="0" err="1">
                  <a:solidFill>
                    <a:srgbClr val="2E3C36"/>
                  </a:solidFill>
                  <a:latin typeface="Josefin Sans Regular"/>
                </a:rPr>
                <a:t>lên</a:t>
              </a:r>
              <a:r>
                <a:rPr lang="en-US" sz="2400" spc="144" dirty="0">
                  <a:solidFill>
                    <a:srgbClr val="2E3C36"/>
                  </a:solidFill>
                  <a:latin typeface="Josefin Sans Regular"/>
                </a:rPr>
                <a:t> </a:t>
              </a:r>
              <a:r>
                <a:rPr lang="en-US" sz="2400" spc="144" dirty="0" err="1">
                  <a:solidFill>
                    <a:srgbClr val="2E3C36"/>
                  </a:solidFill>
                  <a:latin typeface="Josefin Sans Regular"/>
                </a:rPr>
                <a:t>cán</a:t>
              </a:r>
              <a:r>
                <a:rPr lang="en-US" sz="2400" spc="144" dirty="0">
                  <a:solidFill>
                    <a:srgbClr val="2E3C36"/>
                  </a:solidFill>
                  <a:latin typeface="Josefin Sans Regular"/>
                </a:rPr>
                <a:t> </a:t>
              </a:r>
              <a:r>
                <a:rPr lang="en-US" sz="2400" spc="144" dirty="0" err="1">
                  <a:solidFill>
                    <a:srgbClr val="2E3C36"/>
                  </a:solidFill>
                  <a:latin typeface="Josefin Sans Regular"/>
                </a:rPr>
                <a:t>cân</a:t>
              </a:r>
              <a:r>
                <a:rPr lang="en-US" sz="2400" spc="144" dirty="0">
                  <a:solidFill>
                    <a:srgbClr val="2E3C36"/>
                  </a:solidFill>
                  <a:latin typeface="Josefin Sans Regular"/>
                </a:rPr>
                <a:t> so </a:t>
              </a:r>
              <a:r>
                <a:rPr lang="en-US" sz="2400" spc="144" dirty="0" err="1">
                  <a:solidFill>
                    <a:srgbClr val="2E3C36"/>
                  </a:solidFill>
                  <a:latin typeface="Josefin Sans Regular"/>
                </a:rPr>
                <a:t>sánh</a:t>
              </a:r>
              <a:r>
                <a:rPr lang="en-US" sz="2400" spc="144" dirty="0">
                  <a:solidFill>
                    <a:srgbClr val="2E3C36"/>
                  </a:solidFill>
                  <a:latin typeface="Josefin Sans Regular"/>
                </a:rPr>
                <a:t> </a:t>
              </a:r>
              <a:r>
                <a:rPr lang="en-US" sz="2400" spc="144" dirty="0" err="1">
                  <a:solidFill>
                    <a:srgbClr val="2E3C36"/>
                  </a:solidFill>
                  <a:latin typeface="Josefin Sans Regular"/>
                </a:rPr>
                <a:t>về</a:t>
              </a:r>
              <a:r>
                <a:rPr lang="en-US" sz="2400" spc="144" dirty="0">
                  <a:solidFill>
                    <a:srgbClr val="2E3C36"/>
                  </a:solidFill>
                  <a:latin typeface="Josefin Sans Regular"/>
                </a:rPr>
                <a:t> </a:t>
              </a:r>
              <a:r>
                <a:rPr lang="en-US" sz="2400" spc="144" dirty="0" err="1">
                  <a:solidFill>
                    <a:srgbClr val="2E3C36"/>
                  </a:solidFill>
                  <a:latin typeface="Josefin Sans Regular"/>
                </a:rPr>
                <a:t>giá</a:t>
              </a:r>
              <a:r>
                <a:rPr lang="en-US" sz="2400" spc="144" dirty="0">
                  <a:solidFill>
                    <a:srgbClr val="2E3C36"/>
                  </a:solidFill>
                  <a:latin typeface="Josefin Sans Regular"/>
                </a:rPr>
                <a:t> </a:t>
              </a:r>
              <a:r>
                <a:rPr lang="en-US" sz="2400" spc="144" dirty="0" err="1">
                  <a:solidFill>
                    <a:srgbClr val="2E3C36"/>
                  </a:solidFill>
                  <a:latin typeface="Josefin Sans Regular"/>
                </a:rPr>
                <a:t>trị</a:t>
              </a:r>
              <a:r>
                <a:rPr lang="en-US" sz="2400" spc="144" dirty="0">
                  <a:solidFill>
                    <a:srgbClr val="2E3C36"/>
                  </a:solidFill>
                  <a:latin typeface="Josefin Sans Regular"/>
                </a:rPr>
                <a:t> </a:t>
              </a:r>
              <a:r>
                <a:rPr lang="en-US" sz="2400" spc="144" dirty="0" err="1">
                  <a:solidFill>
                    <a:srgbClr val="2E3C36"/>
                  </a:solidFill>
                  <a:latin typeface="Josefin Sans Regular"/>
                </a:rPr>
                <a:t>của</a:t>
              </a:r>
              <a:r>
                <a:rPr lang="en-US" sz="2400" spc="144" dirty="0">
                  <a:solidFill>
                    <a:srgbClr val="2E3C36"/>
                  </a:solidFill>
                  <a:latin typeface="Josefin Sans Regular"/>
                </a:rPr>
                <a:t> </a:t>
              </a:r>
              <a:r>
                <a:rPr lang="en-US" sz="2400" spc="144" dirty="0" err="1">
                  <a:solidFill>
                    <a:srgbClr val="2E3C36"/>
                  </a:solidFill>
                  <a:latin typeface="Josefin Sans Regular"/>
                </a:rPr>
                <a:t>sản</a:t>
              </a:r>
              <a:r>
                <a:rPr lang="en-US" sz="2400" spc="144" dirty="0">
                  <a:solidFill>
                    <a:srgbClr val="2E3C36"/>
                  </a:solidFill>
                  <a:latin typeface="Josefin Sans Regular"/>
                </a:rPr>
                <a:t> </a:t>
              </a:r>
              <a:r>
                <a:rPr lang="en-US" sz="2400" spc="144" dirty="0" err="1">
                  <a:solidFill>
                    <a:srgbClr val="2E3C36"/>
                  </a:solidFill>
                  <a:latin typeface="Josefin Sans Regular"/>
                </a:rPr>
                <a:t>phẩm</a:t>
              </a:r>
              <a:r>
                <a:rPr lang="en-US" sz="2400" spc="144" dirty="0">
                  <a:solidFill>
                    <a:srgbClr val="2E3C36"/>
                  </a:solidFill>
                  <a:latin typeface="Josefin Sans Regular"/>
                </a:rPr>
                <a:t> </a:t>
              </a:r>
              <a:r>
                <a:rPr lang="en-US" sz="2400" spc="144" dirty="0" err="1">
                  <a:solidFill>
                    <a:srgbClr val="2E3C36"/>
                  </a:solidFill>
                  <a:latin typeface="Josefin Sans Regular"/>
                </a:rPr>
                <a:t>tương</a:t>
              </a:r>
              <a:r>
                <a:rPr lang="en-US" sz="2400" spc="144" dirty="0">
                  <a:solidFill>
                    <a:srgbClr val="2E3C36"/>
                  </a:solidFill>
                  <a:latin typeface="Josefin Sans Regular"/>
                </a:rPr>
                <a:t> </a:t>
              </a:r>
              <a:r>
                <a:rPr lang="en-US" sz="2400" spc="144" dirty="0" err="1">
                  <a:solidFill>
                    <a:srgbClr val="2E3C36"/>
                  </a:solidFill>
                  <a:latin typeface="Josefin Sans Regular"/>
                </a:rPr>
                <a:t>đồng</a:t>
              </a:r>
              <a:r>
                <a:rPr lang="en-US" sz="2400" spc="144" dirty="0">
                  <a:solidFill>
                    <a:srgbClr val="2E3C36"/>
                  </a:solidFill>
                  <a:latin typeface="Josefin Sans Regular"/>
                </a:rPr>
                <a:t>, </a:t>
              </a:r>
              <a:r>
                <a:rPr lang="en-US" sz="2400" spc="144" dirty="0" err="1">
                  <a:solidFill>
                    <a:srgbClr val="2E3C36"/>
                  </a:solidFill>
                  <a:latin typeface="Josefin Sans Regular"/>
                </a:rPr>
                <a:t>nhưng</a:t>
              </a:r>
              <a:r>
                <a:rPr lang="en-US" sz="2400" spc="144" dirty="0">
                  <a:solidFill>
                    <a:srgbClr val="2E3C36"/>
                  </a:solidFill>
                  <a:latin typeface="Josefin Sans Regular"/>
                </a:rPr>
                <a:t> </a:t>
              </a:r>
              <a:r>
                <a:rPr lang="en-US" sz="2400" spc="144" dirty="0" err="1">
                  <a:solidFill>
                    <a:srgbClr val="2E3C36"/>
                  </a:solidFill>
                  <a:latin typeface="Josefin Sans Regular"/>
                </a:rPr>
                <a:t>phí</a:t>
              </a:r>
              <a:r>
                <a:rPr lang="en-US" sz="2400" spc="144" dirty="0">
                  <a:solidFill>
                    <a:srgbClr val="2E3C36"/>
                  </a:solidFill>
                  <a:latin typeface="Josefin Sans Regular"/>
                </a:rPr>
                <a:t> ship </a:t>
              </a:r>
              <a:r>
                <a:rPr lang="en-US" sz="2400" spc="144" dirty="0" err="1">
                  <a:solidFill>
                    <a:srgbClr val="2E3C36"/>
                  </a:solidFill>
                  <a:latin typeface="Josefin Sans Regular"/>
                </a:rPr>
                <a:t>lại</a:t>
              </a:r>
              <a:r>
                <a:rPr lang="en-US" sz="2400" spc="144" dirty="0">
                  <a:solidFill>
                    <a:srgbClr val="2E3C36"/>
                  </a:solidFill>
                  <a:latin typeface="Josefin Sans Regular"/>
                </a:rPr>
                <a:t> </a:t>
              </a:r>
              <a:r>
                <a:rPr lang="en-US" sz="2400" spc="144" dirty="0" err="1">
                  <a:solidFill>
                    <a:srgbClr val="2E3C36"/>
                  </a:solidFill>
                  <a:latin typeface="Josefin Sans Regular"/>
                </a:rPr>
                <a:t>chênh</a:t>
              </a:r>
              <a:r>
                <a:rPr lang="en-US" sz="2400" spc="144" dirty="0">
                  <a:solidFill>
                    <a:srgbClr val="2E3C36"/>
                  </a:solidFill>
                  <a:latin typeface="Josefin Sans Regular"/>
                </a:rPr>
                <a:t> </a:t>
              </a:r>
              <a:r>
                <a:rPr lang="en-US" sz="2400" spc="144" dirty="0" err="1">
                  <a:solidFill>
                    <a:srgbClr val="2E3C36"/>
                  </a:solidFill>
                  <a:latin typeface="Josefin Sans Regular"/>
                </a:rPr>
                <a:t>lệch</a:t>
              </a:r>
              <a:r>
                <a:rPr lang="en-US" sz="2400" spc="144" dirty="0">
                  <a:solidFill>
                    <a:srgbClr val="2E3C36"/>
                  </a:solidFill>
                  <a:latin typeface="Josefin Sans Regular"/>
                </a:rPr>
                <a:t> </a:t>
              </a:r>
              <a:r>
                <a:rPr lang="en-US" sz="2400" spc="144" dirty="0" err="1">
                  <a:solidFill>
                    <a:srgbClr val="2E3C36"/>
                  </a:solidFill>
                  <a:latin typeface="Josefin Sans Regular"/>
                </a:rPr>
                <a:t>thì</a:t>
              </a:r>
              <a:r>
                <a:rPr lang="en-US" sz="2400" spc="144" dirty="0">
                  <a:solidFill>
                    <a:srgbClr val="2E3C36"/>
                  </a:solidFill>
                  <a:latin typeface="Josefin Sans Regular"/>
                </a:rPr>
                <a:t> </a:t>
              </a:r>
              <a:r>
                <a:rPr lang="en-US" sz="2400" spc="144" dirty="0" err="1">
                  <a:solidFill>
                    <a:srgbClr val="2E3C36"/>
                  </a:solidFill>
                  <a:latin typeface="Josefin Sans Regular"/>
                </a:rPr>
                <a:t>đương</a:t>
              </a:r>
              <a:r>
                <a:rPr lang="en-US" sz="2400" spc="144" dirty="0">
                  <a:solidFill>
                    <a:srgbClr val="2E3C36"/>
                  </a:solidFill>
                  <a:latin typeface="Josefin Sans Regular"/>
                </a:rPr>
                <a:t> </a:t>
              </a:r>
              <a:r>
                <a:rPr lang="en-US" sz="2400" spc="144" dirty="0" err="1">
                  <a:solidFill>
                    <a:srgbClr val="2E3C36"/>
                  </a:solidFill>
                  <a:latin typeface="Josefin Sans Regular"/>
                </a:rPr>
                <a:t>nhiên</a:t>
              </a:r>
              <a:r>
                <a:rPr lang="en-US" sz="2400" spc="144" dirty="0">
                  <a:solidFill>
                    <a:srgbClr val="2E3C36"/>
                  </a:solidFill>
                  <a:latin typeface="Josefin Sans Regular"/>
                </a:rPr>
                <a:t> </a:t>
              </a:r>
              <a:r>
                <a:rPr lang="en-US" sz="2400" spc="144" dirty="0" err="1">
                  <a:solidFill>
                    <a:srgbClr val="2E3C36"/>
                  </a:solidFill>
                  <a:latin typeface="Josefin Sans Regular"/>
                </a:rPr>
                <a:t>việc</a:t>
              </a:r>
              <a:r>
                <a:rPr lang="en-US" sz="2400" spc="144" dirty="0">
                  <a:solidFill>
                    <a:srgbClr val="2E3C36"/>
                  </a:solidFill>
                  <a:latin typeface="Josefin Sans Regular"/>
                </a:rPr>
                <a:t> </a:t>
              </a:r>
              <a:r>
                <a:rPr lang="en-US" sz="2400" spc="144" dirty="0" err="1">
                  <a:solidFill>
                    <a:srgbClr val="2E3C36"/>
                  </a:solidFill>
                  <a:latin typeface="Josefin Sans Regular"/>
                </a:rPr>
                <a:t>chốt</a:t>
              </a:r>
              <a:r>
                <a:rPr lang="en-US" sz="2400" spc="144" dirty="0">
                  <a:solidFill>
                    <a:srgbClr val="2E3C36"/>
                  </a:solidFill>
                  <a:latin typeface="Josefin Sans Regular"/>
                </a:rPr>
                <a:t> </a:t>
              </a:r>
              <a:r>
                <a:rPr lang="en-US" sz="2400" spc="144" dirty="0" err="1">
                  <a:solidFill>
                    <a:srgbClr val="2E3C36"/>
                  </a:solidFill>
                  <a:latin typeface="Josefin Sans Regular"/>
                </a:rPr>
                <a:t>đơn</a:t>
              </a:r>
              <a:r>
                <a:rPr lang="en-US" sz="2400" spc="144" dirty="0">
                  <a:solidFill>
                    <a:srgbClr val="2E3C36"/>
                  </a:solidFill>
                  <a:latin typeface="Josefin Sans Regular"/>
                </a:rPr>
                <a:t> </a:t>
              </a:r>
              <a:r>
                <a:rPr lang="en-US" sz="2400" spc="144" dirty="0" err="1">
                  <a:solidFill>
                    <a:srgbClr val="2E3C36"/>
                  </a:solidFill>
                  <a:latin typeface="Josefin Sans Regular"/>
                </a:rPr>
                <a:t>sẽ</a:t>
              </a:r>
              <a:r>
                <a:rPr lang="en-US" sz="2400" spc="144" dirty="0">
                  <a:solidFill>
                    <a:srgbClr val="2E3C36"/>
                  </a:solidFill>
                  <a:latin typeface="Josefin Sans Regular"/>
                </a:rPr>
                <a:t> </a:t>
              </a:r>
              <a:r>
                <a:rPr lang="en-US" sz="2400" spc="144" dirty="0" err="1">
                  <a:solidFill>
                    <a:srgbClr val="2E3C36"/>
                  </a:solidFill>
                  <a:latin typeface="Josefin Sans Regular"/>
                </a:rPr>
                <a:t>dừng</a:t>
              </a:r>
              <a:r>
                <a:rPr lang="en-US" sz="2400" spc="144" dirty="0">
                  <a:solidFill>
                    <a:srgbClr val="2E3C36"/>
                  </a:solidFill>
                  <a:latin typeface="Josefin Sans Regular"/>
                </a:rPr>
                <a:t> ở </a:t>
              </a:r>
              <a:r>
                <a:rPr lang="en-US" sz="2400" spc="144" dirty="0" err="1">
                  <a:solidFill>
                    <a:srgbClr val="2E3C36"/>
                  </a:solidFill>
                  <a:latin typeface="Josefin Sans Regular"/>
                </a:rPr>
                <a:t>nơi</a:t>
              </a:r>
              <a:r>
                <a:rPr lang="en-US" sz="2400" spc="144" dirty="0">
                  <a:solidFill>
                    <a:srgbClr val="2E3C36"/>
                  </a:solidFill>
                  <a:latin typeface="Josefin Sans Regular"/>
                </a:rPr>
                <a:t> </a:t>
              </a:r>
              <a:r>
                <a:rPr lang="en-US" sz="2400" spc="144" dirty="0" err="1">
                  <a:solidFill>
                    <a:srgbClr val="2E3C36"/>
                  </a:solidFill>
                  <a:latin typeface="Josefin Sans Regular"/>
                </a:rPr>
                <a:t>có</a:t>
              </a:r>
              <a:r>
                <a:rPr lang="en-US" sz="2400" spc="144" dirty="0">
                  <a:solidFill>
                    <a:srgbClr val="2E3C36"/>
                  </a:solidFill>
                  <a:latin typeface="Josefin Sans Regular"/>
                </a:rPr>
                <a:t> </a:t>
              </a:r>
              <a:r>
                <a:rPr lang="en-US" sz="2400" spc="144" dirty="0" err="1">
                  <a:solidFill>
                    <a:srgbClr val="2E3C36"/>
                  </a:solidFill>
                  <a:latin typeface="Josefin Sans Regular"/>
                </a:rPr>
                <a:t>phí</a:t>
              </a:r>
              <a:r>
                <a:rPr lang="en-US" sz="2400" spc="144" dirty="0">
                  <a:solidFill>
                    <a:srgbClr val="2E3C36"/>
                  </a:solidFill>
                  <a:latin typeface="Josefin Sans Regular"/>
                </a:rPr>
                <a:t> </a:t>
              </a:r>
              <a:r>
                <a:rPr lang="en-US" sz="2400" spc="144" dirty="0" err="1">
                  <a:solidFill>
                    <a:srgbClr val="2E3C36"/>
                  </a:solidFill>
                  <a:latin typeface="Josefin Sans Regular"/>
                </a:rPr>
                <a:t>rẻ</a:t>
              </a:r>
              <a:r>
                <a:rPr lang="en-US" sz="2400" spc="144" dirty="0">
                  <a:solidFill>
                    <a:srgbClr val="2E3C36"/>
                  </a:solidFill>
                  <a:latin typeface="Josefin Sans Regular"/>
                </a:rPr>
                <a:t> </a:t>
              </a:r>
              <a:r>
                <a:rPr lang="en-US" sz="2400" spc="144" dirty="0" err="1">
                  <a:solidFill>
                    <a:srgbClr val="2E3C36"/>
                  </a:solidFill>
                  <a:latin typeface="Josefin Sans Regular"/>
                </a:rPr>
                <a:t>hơn</a:t>
              </a:r>
              <a:r>
                <a:rPr lang="en-US" sz="2400" spc="144" dirty="0">
                  <a:solidFill>
                    <a:srgbClr val="2E3C36"/>
                  </a:solidFill>
                  <a:latin typeface="Josefin Sans Regular"/>
                </a:rPr>
                <a:t>. </a:t>
              </a:r>
              <a:r>
                <a:rPr lang="en-US" sz="2400" spc="144" dirty="0" err="1">
                  <a:solidFill>
                    <a:srgbClr val="2E3C36"/>
                  </a:solidFill>
                  <a:latin typeface="Josefin Sans Regular"/>
                </a:rPr>
                <a:t>Vì</a:t>
              </a:r>
              <a:r>
                <a:rPr lang="en-US" sz="2400" spc="144" dirty="0">
                  <a:solidFill>
                    <a:srgbClr val="2E3C36"/>
                  </a:solidFill>
                  <a:latin typeface="Josefin Sans Regular"/>
                </a:rPr>
                <a:t> </a:t>
              </a:r>
              <a:r>
                <a:rPr lang="en-US" sz="2400" spc="144" dirty="0" err="1">
                  <a:solidFill>
                    <a:srgbClr val="2E3C36"/>
                  </a:solidFill>
                  <a:latin typeface="Josefin Sans Regular"/>
                </a:rPr>
                <a:t>vậy</a:t>
              </a:r>
              <a:r>
                <a:rPr lang="en-US" sz="2400" spc="144" dirty="0">
                  <a:solidFill>
                    <a:srgbClr val="2E3C36"/>
                  </a:solidFill>
                  <a:latin typeface="Josefin Sans Regular"/>
                </a:rPr>
                <a:t> </a:t>
              </a:r>
              <a:r>
                <a:rPr lang="en-US" sz="2400" spc="144" dirty="0" err="1">
                  <a:solidFill>
                    <a:srgbClr val="2E3C36"/>
                  </a:solidFill>
                  <a:latin typeface="Josefin Sans Regular"/>
                </a:rPr>
                <a:t>việc</a:t>
              </a:r>
              <a:r>
                <a:rPr lang="en-US" sz="2400" spc="144" dirty="0">
                  <a:solidFill>
                    <a:srgbClr val="2E3C36"/>
                  </a:solidFill>
                  <a:latin typeface="Josefin Sans Regular"/>
                </a:rPr>
                <a:t> </a:t>
              </a:r>
              <a:r>
                <a:rPr lang="en-US" sz="2400" spc="144" dirty="0" err="1">
                  <a:solidFill>
                    <a:srgbClr val="2E3C36"/>
                  </a:solidFill>
                  <a:latin typeface="Josefin Sans Regular"/>
                </a:rPr>
                <a:t>lựa</a:t>
              </a:r>
              <a:r>
                <a:rPr lang="en-US" sz="2400" spc="144" dirty="0">
                  <a:solidFill>
                    <a:srgbClr val="2E3C36"/>
                  </a:solidFill>
                  <a:latin typeface="Josefin Sans Regular"/>
                </a:rPr>
                <a:t> </a:t>
              </a:r>
              <a:r>
                <a:rPr lang="en-US" sz="2400" spc="144" dirty="0" err="1">
                  <a:solidFill>
                    <a:srgbClr val="2E3C36"/>
                  </a:solidFill>
                  <a:latin typeface="Josefin Sans Regular"/>
                </a:rPr>
                <a:t>chọn</a:t>
              </a:r>
              <a:r>
                <a:rPr lang="en-US" sz="2400" spc="144" dirty="0">
                  <a:solidFill>
                    <a:srgbClr val="2E3C36"/>
                  </a:solidFill>
                  <a:latin typeface="Josefin Sans Regular"/>
                </a:rPr>
                <a:t> </a:t>
              </a:r>
              <a:r>
                <a:rPr lang="en-US" sz="2400" spc="144" dirty="0" err="1">
                  <a:solidFill>
                    <a:srgbClr val="2E3C36"/>
                  </a:solidFill>
                  <a:latin typeface="Josefin Sans Regular"/>
                </a:rPr>
                <a:t>đưa</a:t>
              </a:r>
              <a:r>
                <a:rPr lang="en-US" sz="2400" spc="144" dirty="0">
                  <a:solidFill>
                    <a:srgbClr val="2E3C36"/>
                  </a:solidFill>
                  <a:latin typeface="Josefin Sans Regular"/>
                </a:rPr>
                <a:t> ra </a:t>
              </a:r>
              <a:r>
                <a:rPr lang="en-US" sz="2400" spc="144" dirty="0" err="1">
                  <a:solidFill>
                    <a:srgbClr val="2E3C36"/>
                  </a:solidFill>
                  <a:latin typeface="Josefin Sans Regular"/>
                </a:rPr>
                <a:t>một</a:t>
              </a:r>
              <a:r>
                <a:rPr lang="en-US" sz="2400" spc="144" dirty="0">
                  <a:solidFill>
                    <a:srgbClr val="2E3C36"/>
                  </a:solidFill>
                  <a:latin typeface="Josefin Sans Regular"/>
                </a:rPr>
                <a:t> </a:t>
              </a:r>
              <a:r>
                <a:rPr lang="en-US" sz="2400" spc="144" dirty="0" err="1">
                  <a:solidFill>
                    <a:srgbClr val="2E3C36"/>
                  </a:solidFill>
                  <a:latin typeface="Josefin Sans Regular"/>
                </a:rPr>
                <a:t>mức</a:t>
              </a:r>
              <a:r>
                <a:rPr lang="en-US" sz="2400" spc="144" dirty="0">
                  <a:solidFill>
                    <a:srgbClr val="2E3C36"/>
                  </a:solidFill>
                  <a:latin typeface="Josefin Sans Regular"/>
                </a:rPr>
                <a:t> </a:t>
              </a:r>
              <a:r>
                <a:rPr lang="en-US" sz="2400" spc="144" dirty="0" err="1">
                  <a:solidFill>
                    <a:srgbClr val="2E3C36"/>
                  </a:solidFill>
                  <a:latin typeface="Josefin Sans Regular"/>
                </a:rPr>
                <a:t>giá</a:t>
              </a:r>
              <a:r>
                <a:rPr lang="en-US" sz="2400" spc="144" dirty="0">
                  <a:solidFill>
                    <a:srgbClr val="2E3C36"/>
                  </a:solidFill>
                  <a:latin typeface="Josefin Sans Regular"/>
                </a:rPr>
                <a:t> </a:t>
              </a:r>
              <a:r>
                <a:rPr lang="en-US" sz="2400" spc="144" dirty="0" err="1">
                  <a:solidFill>
                    <a:srgbClr val="2E3C36"/>
                  </a:solidFill>
                  <a:latin typeface="Josefin Sans Regular"/>
                </a:rPr>
                <a:t>phù</a:t>
              </a:r>
              <a:r>
                <a:rPr lang="en-US" sz="2400" spc="144" dirty="0">
                  <a:solidFill>
                    <a:srgbClr val="2E3C36"/>
                  </a:solidFill>
                  <a:latin typeface="Josefin Sans Regular"/>
                </a:rPr>
                <a:t> </a:t>
              </a:r>
              <a:r>
                <a:rPr lang="en-US" sz="2400" spc="144" dirty="0" err="1">
                  <a:solidFill>
                    <a:srgbClr val="2E3C36"/>
                  </a:solidFill>
                  <a:latin typeface="Josefin Sans Regular"/>
                </a:rPr>
                <a:t>hợp</a:t>
              </a:r>
              <a:r>
                <a:rPr lang="en-US" sz="2400" spc="144" dirty="0">
                  <a:solidFill>
                    <a:srgbClr val="2E3C36"/>
                  </a:solidFill>
                  <a:latin typeface="Josefin Sans Regular"/>
                </a:rPr>
                <a:t> </a:t>
              </a:r>
              <a:r>
                <a:rPr lang="en-US" sz="2400" spc="144" dirty="0" err="1">
                  <a:solidFill>
                    <a:srgbClr val="2E3C36"/>
                  </a:solidFill>
                  <a:latin typeface="Josefin Sans Regular"/>
                </a:rPr>
                <a:t>cho</a:t>
              </a:r>
              <a:r>
                <a:rPr lang="en-US" sz="2400" spc="144" dirty="0">
                  <a:solidFill>
                    <a:srgbClr val="2E3C36"/>
                  </a:solidFill>
                  <a:latin typeface="Josefin Sans Regular"/>
                </a:rPr>
                <a:t> </a:t>
              </a:r>
              <a:r>
                <a:rPr lang="en-US" sz="2400" spc="144" dirty="0">
                  <a:solidFill>
                    <a:srgbClr val="2E3C36"/>
                  </a:solidFill>
                  <a:latin typeface="Josefin Sans Regular Bold"/>
                </a:rPr>
                <a:t>M-Food</a:t>
              </a:r>
              <a:r>
                <a:rPr lang="en-US" sz="2400" spc="144" dirty="0">
                  <a:solidFill>
                    <a:srgbClr val="2E3C36"/>
                  </a:solidFill>
                  <a:latin typeface="Josefin Sans Regular"/>
                </a:rPr>
                <a:t> </a:t>
              </a:r>
              <a:r>
                <a:rPr lang="en-US" sz="2400" spc="144" dirty="0" err="1">
                  <a:solidFill>
                    <a:srgbClr val="2E3C36"/>
                  </a:solidFill>
                  <a:latin typeface="Josefin Sans Regular"/>
                </a:rPr>
                <a:t>đủ</a:t>
              </a:r>
              <a:r>
                <a:rPr lang="en-US" sz="2400" spc="144" dirty="0">
                  <a:solidFill>
                    <a:srgbClr val="2E3C36"/>
                  </a:solidFill>
                  <a:latin typeface="Josefin Sans Regular"/>
                </a:rPr>
                <a:t> </a:t>
              </a:r>
              <a:r>
                <a:rPr lang="en-US" sz="2400" spc="144" dirty="0" err="1">
                  <a:solidFill>
                    <a:srgbClr val="2E3C36"/>
                  </a:solidFill>
                  <a:latin typeface="Josefin Sans Regular"/>
                </a:rPr>
                <a:t>để</a:t>
              </a:r>
              <a:r>
                <a:rPr lang="en-US" sz="2400" spc="144" dirty="0">
                  <a:solidFill>
                    <a:srgbClr val="2E3C36"/>
                  </a:solidFill>
                  <a:latin typeface="Josefin Sans Regular"/>
                </a:rPr>
                <a:t> </a:t>
              </a:r>
              <a:r>
                <a:rPr lang="en-US" sz="2400" spc="144" dirty="0" err="1">
                  <a:solidFill>
                    <a:srgbClr val="2E3C36"/>
                  </a:solidFill>
                  <a:latin typeface="Josefin Sans Regular"/>
                </a:rPr>
                <a:t>cạnh</a:t>
              </a:r>
              <a:r>
                <a:rPr lang="en-US" sz="2400" spc="144" dirty="0">
                  <a:solidFill>
                    <a:srgbClr val="2E3C36"/>
                  </a:solidFill>
                  <a:latin typeface="Josefin Sans Regular"/>
                </a:rPr>
                <a:t> </a:t>
              </a:r>
              <a:r>
                <a:rPr lang="en-US" sz="2400" spc="144" dirty="0" err="1">
                  <a:solidFill>
                    <a:srgbClr val="2E3C36"/>
                  </a:solidFill>
                  <a:latin typeface="Josefin Sans Regular"/>
                </a:rPr>
                <a:t>tranh</a:t>
              </a:r>
              <a:r>
                <a:rPr lang="en-US" sz="2400" spc="144" dirty="0">
                  <a:solidFill>
                    <a:srgbClr val="2E3C36"/>
                  </a:solidFill>
                  <a:latin typeface="Josefin Sans Regular"/>
                </a:rPr>
                <a:t> </a:t>
              </a:r>
              <a:r>
                <a:rPr lang="en-US" sz="2400" spc="144" dirty="0" err="1">
                  <a:solidFill>
                    <a:srgbClr val="2E3C36"/>
                  </a:solidFill>
                  <a:latin typeface="Josefin Sans Regular"/>
                </a:rPr>
                <a:t>với</a:t>
              </a:r>
              <a:r>
                <a:rPr lang="en-US" sz="2400" spc="144" dirty="0">
                  <a:solidFill>
                    <a:srgbClr val="2E3C36"/>
                  </a:solidFill>
                  <a:latin typeface="Josefin Sans Regular"/>
                </a:rPr>
                <a:t> </a:t>
              </a:r>
              <a:r>
                <a:rPr lang="en-US" sz="2400" spc="144" dirty="0" err="1">
                  <a:solidFill>
                    <a:srgbClr val="2E3C36"/>
                  </a:solidFill>
                  <a:latin typeface="Josefin Sans Regular"/>
                </a:rPr>
                <a:t>công</a:t>
              </a:r>
              <a:r>
                <a:rPr lang="en-US" sz="2400" spc="144" dirty="0">
                  <a:solidFill>
                    <a:srgbClr val="2E3C36"/>
                  </a:solidFill>
                  <a:latin typeface="Josefin Sans Regular"/>
                </a:rPr>
                <a:t> ty </a:t>
              </a:r>
              <a:r>
                <a:rPr lang="en-US" sz="2400" spc="144" dirty="0" err="1">
                  <a:solidFill>
                    <a:srgbClr val="2E3C36"/>
                  </a:solidFill>
                  <a:latin typeface="Josefin Sans Regular"/>
                </a:rPr>
                <a:t>đối</a:t>
              </a:r>
              <a:r>
                <a:rPr lang="en-US" sz="2400" spc="144" dirty="0">
                  <a:solidFill>
                    <a:srgbClr val="2E3C36"/>
                  </a:solidFill>
                  <a:latin typeface="Josefin Sans Regular"/>
                </a:rPr>
                <a:t> </a:t>
              </a:r>
              <a:r>
                <a:rPr lang="en-US" sz="2400" spc="144" dirty="0" err="1">
                  <a:solidFill>
                    <a:srgbClr val="2E3C36"/>
                  </a:solidFill>
                  <a:latin typeface="Josefin Sans Regular"/>
                </a:rPr>
                <a:t>thủ</a:t>
              </a:r>
              <a:r>
                <a:rPr lang="en-US" sz="2400" spc="144" dirty="0">
                  <a:solidFill>
                    <a:srgbClr val="2E3C36"/>
                  </a:solidFill>
                  <a:latin typeface="Josefin Sans Regular"/>
                </a:rPr>
                <a:t> </a:t>
              </a:r>
              <a:r>
                <a:rPr lang="en-US" sz="2400" spc="144" dirty="0" err="1">
                  <a:solidFill>
                    <a:srgbClr val="2E3C36"/>
                  </a:solidFill>
                  <a:latin typeface="Josefin Sans Regular"/>
                </a:rPr>
                <a:t>là</a:t>
              </a:r>
              <a:r>
                <a:rPr lang="en-US" sz="2400" spc="144" dirty="0">
                  <a:solidFill>
                    <a:srgbClr val="2E3C36"/>
                  </a:solidFill>
                  <a:latin typeface="Josefin Sans Regular"/>
                </a:rPr>
                <a:t> </a:t>
              </a:r>
              <a:r>
                <a:rPr lang="en-US" sz="2400" spc="144" dirty="0" err="1">
                  <a:solidFill>
                    <a:srgbClr val="2E3C36"/>
                  </a:solidFill>
                  <a:latin typeface="Josefin Sans Regular"/>
                </a:rPr>
                <a:t>một</a:t>
              </a:r>
              <a:r>
                <a:rPr lang="en-US" sz="2400" spc="144" dirty="0">
                  <a:solidFill>
                    <a:srgbClr val="2E3C36"/>
                  </a:solidFill>
                  <a:latin typeface="Josefin Sans Regular"/>
                </a:rPr>
                <a:t> </a:t>
              </a:r>
              <a:r>
                <a:rPr lang="en-US" sz="2400" spc="144" dirty="0" err="1">
                  <a:solidFill>
                    <a:srgbClr val="2E3C36"/>
                  </a:solidFill>
                  <a:latin typeface="Josefin Sans Regular"/>
                </a:rPr>
                <a:t>nhu</a:t>
              </a:r>
              <a:r>
                <a:rPr lang="en-US" sz="2400" spc="144" dirty="0">
                  <a:solidFill>
                    <a:srgbClr val="2E3C36"/>
                  </a:solidFill>
                  <a:latin typeface="Josefin Sans Regular"/>
                </a:rPr>
                <a:t> </a:t>
              </a:r>
              <a:r>
                <a:rPr lang="en-US" sz="2400" spc="144" dirty="0" err="1">
                  <a:solidFill>
                    <a:srgbClr val="2E3C36"/>
                  </a:solidFill>
                  <a:latin typeface="Josefin Sans Regular"/>
                </a:rPr>
                <a:t>cầu</a:t>
              </a:r>
              <a:r>
                <a:rPr lang="en-US" sz="2400" spc="144" dirty="0">
                  <a:solidFill>
                    <a:srgbClr val="2E3C36"/>
                  </a:solidFill>
                  <a:latin typeface="Josefin Sans Regular"/>
                </a:rPr>
                <a:t> </a:t>
              </a:r>
              <a:r>
                <a:rPr lang="en-US" sz="2400" spc="144" dirty="0" err="1">
                  <a:solidFill>
                    <a:srgbClr val="2E3C36"/>
                  </a:solidFill>
                  <a:latin typeface="Josefin Sans Regular"/>
                </a:rPr>
                <a:t>thiết</a:t>
              </a:r>
              <a:r>
                <a:rPr lang="en-US" sz="2400" spc="144" dirty="0">
                  <a:solidFill>
                    <a:srgbClr val="2E3C36"/>
                  </a:solidFill>
                  <a:latin typeface="Josefin Sans Regular"/>
                </a:rPr>
                <a:t> </a:t>
              </a:r>
              <a:r>
                <a:rPr lang="en-US" sz="2400" spc="144" dirty="0" err="1">
                  <a:solidFill>
                    <a:srgbClr val="2E3C36"/>
                  </a:solidFill>
                  <a:latin typeface="Josefin Sans Regular"/>
                </a:rPr>
                <a:t>yếu</a:t>
              </a:r>
              <a:r>
                <a:rPr lang="en-US" sz="2400" spc="144" dirty="0">
                  <a:solidFill>
                    <a:srgbClr val="2E3C36"/>
                  </a:solidFill>
                  <a:latin typeface="Josefin Sans Regular"/>
                </a:rPr>
                <a:t>.</a:t>
              </a:r>
            </a:p>
            <a:p>
              <a:pPr algn="ctr">
                <a:lnSpc>
                  <a:spcPts val="4152"/>
                </a:lnSpc>
              </a:pPr>
              <a:endParaRPr lang="en-US" sz="2400" spc="144" dirty="0">
                <a:solidFill>
                  <a:srgbClr val="2E3C36"/>
                </a:solidFill>
                <a:latin typeface="Josefin Sans Regular"/>
              </a:endParaRPr>
            </a:p>
          </p:txBody>
        </p:sp>
      </p:grpSp>
      <p:sp>
        <p:nvSpPr>
          <p:cNvPr id="11" name="TextBox 11"/>
          <p:cNvSpPr txBox="1"/>
          <p:nvPr/>
        </p:nvSpPr>
        <p:spPr>
          <a:xfrm>
            <a:off x="10625414" y="5932607"/>
            <a:ext cx="6757132" cy="1156156"/>
          </a:xfrm>
          <a:prstGeom prst="rect">
            <a:avLst/>
          </a:prstGeom>
        </p:spPr>
        <p:txBody>
          <a:bodyPr lIns="0" tIns="0" rIns="0" bIns="0" rtlCol="0" anchor="t">
            <a:spAutoFit/>
          </a:bodyPr>
          <a:lstStyle/>
          <a:p>
            <a:pPr algn="ctr">
              <a:lnSpc>
                <a:spcPts val="4680"/>
              </a:lnSpc>
            </a:pPr>
            <a:r>
              <a:rPr lang="en-US" sz="3000" spc="450">
                <a:solidFill>
                  <a:srgbClr val="2E3C36"/>
                </a:solidFill>
                <a:latin typeface="Josefin Sans Regular Bold"/>
              </a:rPr>
              <a:t>NGHIÊN CỨU NGƯỜI DÙNG VÀ THỬ NGHIỆM</a:t>
            </a:r>
            <a:r>
              <a:rPr lang="en-US" sz="3000" spc="450">
                <a:solidFill>
                  <a:srgbClr val="2E3C36"/>
                </a:solidFill>
                <a:latin typeface="Josefin Sans Regular"/>
              </a:rPr>
              <a:t> </a:t>
            </a:r>
          </a:p>
        </p:txBody>
      </p:sp>
    </p:spTree>
  </p:cSld>
  <p:clrMapOvr>
    <a:masterClrMapping/>
  </p:clrMapOvr>
  <p:transition spd="med">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17707386" y="8417742"/>
            <a:ext cx="143706" cy="3152428"/>
          </a:xfrm>
          <a:prstGeom prst="rect">
            <a:avLst/>
          </a:prstGeom>
          <a:solidFill>
            <a:srgbClr val="2E3C36"/>
          </a:solidFill>
        </p:spPr>
      </p:sp>
      <p:sp>
        <p:nvSpPr>
          <p:cNvPr id="3" name="AutoShape 3"/>
          <p:cNvSpPr/>
          <p:nvPr/>
        </p:nvSpPr>
        <p:spPr>
          <a:xfrm rot="5400000">
            <a:off x="409208" y="-961128"/>
            <a:ext cx="143706" cy="3152428"/>
          </a:xfrm>
          <a:prstGeom prst="rect">
            <a:avLst/>
          </a:prstGeom>
          <a:solidFill>
            <a:srgbClr val="2E3C36"/>
          </a:solidFill>
        </p:spPr>
      </p:sp>
      <p:grpSp>
        <p:nvGrpSpPr>
          <p:cNvPr id="4" name="Group 4"/>
          <p:cNvGrpSpPr>
            <a:grpSpLocks noChangeAspect="1"/>
          </p:cNvGrpSpPr>
          <p:nvPr/>
        </p:nvGrpSpPr>
        <p:grpSpPr>
          <a:xfrm>
            <a:off x="481061" y="1162244"/>
            <a:ext cx="8253722" cy="4642661"/>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a:stretch>
            </a:blipFill>
          </p:spPr>
        </p:sp>
      </p:grpSp>
      <p:sp>
        <p:nvSpPr>
          <p:cNvPr id="6" name="TextBox 6"/>
          <p:cNvSpPr txBox="1"/>
          <p:nvPr/>
        </p:nvSpPr>
        <p:spPr>
          <a:xfrm>
            <a:off x="1883318" y="495409"/>
            <a:ext cx="14309986" cy="971420"/>
          </a:xfrm>
          <a:prstGeom prst="rect">
            <a:avLst/>
          </a:prstGeom>
        </p:spPr>
        <p:txBody>
          <a:bodyPr lIns="0" tIns="0" rIns="0" bIns="0" rtlCol="0" anchor="t">
            <a:spAutoFit/>
          </a:bodyPr>
          <a:lstStyle/>
          <a:p>
            <a:pPr algn="ctr">
              <a:lnSpc>
                <a:spcPts val="7864"/>
              </a:lnSpc>
            </a:pPr>
            <a:r>
              <a:rPr lang="en-US" sz="5499" spc="54" dirty="0">
                <a:solidFill>
                  <a:srgbClr val="2E3C36"/>
                </a:solidFill>
                <a:latin typeface="Josefin Sans Regular" panose="020B0604020202020204" charset="-93"/>
              </a:rPr>
              <a:t>1.2. Pricing</a:t>
            </a:r>
            <a:r>
              <a:rPr lang="en-US" sz="5500" spc="55" dirty="0">
                <a:solidFill>
                  <a:srgbClr val="2E3C36"/>
                </a:solidFill>
                <a:latin typeface="Josefin Sans Regular" panose="020B0604020202020204" charset="-93"/>
              </a:rPr>
              <a:t> methods </a:t>
            </a:r>
          </a:p>
        </p:txBody>
      </p:sp>
      <p:sp>
        <p:nvSpPr>
          <p:cNvPr id="7" name="TextBox 7"/>
          <p:cNvSpPr txBox="1"/>
          <p:nvPr/>
        </p:nvSpPr>
        <p:spPr>
          <a:xfrm>
            <a:off x="363820" y="5422874"/>
            <a:ext cx="8780180" cy="1156156"/>
          </a:xfrm>
          <a:prstGeom prst="rect">
            <a:avLst/>
          </a:prstGeom>
        </p:spPr>
        <p:txBody>
          <a:bodyPr lIns="0" tIns="0" rIns="0" bIns="0" rtlCol="0" anchor="t">
            <a:spAutoFit/>
          </a:bodyPr>
          <a:lstStyle/>
          <a:p>
            <a:pPr algn="ctr">
              <a:lnSpc>
                <a:spcPts val="4680"/>
              </a:lnSpc>
            </a:pPr>
            <a:r>
              <a:rPr lang="en-US" sz="3000" spc="450" dirty="0">
                <a:solidFill>
                  <a:srgbClr val="2E3C36"/>
                </a:solidFill>
                <a:latin typeface="Josefin Sans Regular Bold"/>
              </a:rPr>
              <a:t>PHÂN TÍCH SẢN PHẨM, CHI PHÍ VÀ GIÁ CẢ CỦA ĐỐI THỦ CẠNH TRANH</a:t>
            </a:r>
          </a:p>
        </p:txBody>
      </p:sp>
      <p:grpSp>
        <p:nvGrpSpPr>
          <p:cNvPr id="8" name="Group 8"/>
          <p:cNvGrpSpPr>
            <a:grpSpLocks noChangeAspect="1"/>
          </p:cNvGrpSpPr>
          <p:nvPr/>
        </p:nvGrpSpPr>
        <p:grpSpPr>
          <a:xfrm>
            <a:off x="9791028" y="1162244"/>
            <a:ext cx="8253722" cy="4642661"/>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a:stretch>
            </a:blipFill>
          </p:spPr>
        </p:sp>
      </p:grpSp>
      <p:sp>
        <p:nvSpPr>
          <p:cNvPr id="10" name="TextBox 10"/>
          <p:cNvSpPr txBox="1"/>
          <p:nvPr/>
        </p:nvSpPr>
        <p:spPr>
          <a:xfrm>
            <a:off x="9483261" y="5720009"/>
            <a:ext cx="9119441" cy="561886"/>
          </a:xfrm>
          <a:prstGeom prst="rect">
            <a:avLst/>
          </a:prstGeom>
        </p:spPr>
        <p:txBody>
          <a:bodyPr lIns="0" tIns="0" rIns="0" bIns="0" rtlCol="0" anchor="t">
            <a:spAutoFit/>
          </a:bodyPr>
          <a:lstStyle/>
          <a:p>
            <a:pPr algn="ctr">
              <a:lnSpc>
                <a:spcPts val="4680"/>
              </a:lnSpc>
            </a:pPr>
            <a:r>
              <a:rPr lang="en-US" sz="3000" spc="450">
                <a:solidFill>
                  <a:srgbClr val="2E3C36"/>
                </a:solidFill>
                <a:latin typeface="Josefin Sans Regular Bold"/>
              </a:rPr>
              <a:t>DỰ TÍNH CHI PHÍ</a:t>
            </a:r>
          </a:p>
        </p:txBody>
      </p:sp>
      <p:sp>
        <p:nvSpPr>
          <p:cNvPr id="11" name="TextBox 11"/>
          <p:cNvSpPr txBox="1"/>
          <p:nvPr/>
        </p:nvSpPr>
        <p:spPr>
          <a:xfrm>
            <a:off x="11009938" y="6666262"/>
            <a:ext cx="6066086" cy="1285786"/>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2E3C36"/>
                </a:solidFill>
                <a:latin typeface="Josefin Sans Regular"/>
              </a:rPr>
              <a:t>0-3km </a:t>
            </a:r>
            <a:r>
              <a:rPr lang="en-US" sz="2400" dirty="0" err="1">
                <a:solidFill>
                  <a:srgbClr val="2E3C36"/>
                </a:solidFill>
                <a:latin typeface="Josefin Sans Regular"/>
              </a:rPr>
              <a:t>đầu</a:t>
            </a:r>
            <a:r>
              <a:rPr lang="en-US" sz="2400" dirty="0">
                <a:solidFill>
                  <a:srgbClr val="2E3C36"/>
                </a:solidFill>
                <a:latin typeface="Josefin Sans Regular"/>
              </a:rPr>
              <a:t> </a:t>
            </a:r>
            <a:r>
              <a:rPr lang="en-US" sz="2400" dirty="0" err="1">
                <a:solidFill>
                  <a:srgbClr val="2E3C36"/>
                </a:solidFill>
                <a:latin typeface="Josefin Sans Regular"/>
              </a:rPr>
              <a:t>tiên</a:t>
            </a:r>
            <a:r>
              <a:rPr lang="en-US" sz="2400" dirty="0">
                <a:solidFill>
                  <a:srgbClr val="2E3C36"/>
                </a:solidFill>
                <a:latin typeface="Josefin Sans Regular"/>
              </a:rPr>
              <a:t>: 18.000đ </a:t>
            </a:r>
            <a:r>
              <a:rPr lang="en-US" sz="2400" dirty="0" err="1">
                <a:solidFill>
                  <a:srgbClr val="2E3C36"/>
                </a:solidFill>
                <a:latin typeface="Josefin Sans Regular"/>
              </a:rPr>
              <a:t>đến</a:t>
            </a:r>
            <a:r>
              <a:rPr lang="en-US" sz="2400" dirty="0">
                <a:solidFill>
                  <a:srgbClr val="2E3C36"/>
                </a:solidFill>
                <a:latin typeface="Josefin Sans Regular"/>
              </a:rPr>
              <a:t> 20.000đ</a:t>
            </a:r>
          </a:p>
          <a:p>
            <a:pPr marL="518160" lvl="1" indent="-259080">
              <a:lnSpc>
                <a:spcPts val="3359"/>
              </a:lnSpc>
              <a:buFont typeface="Arial"/>
              <a:buChar char="•"/>
            </a:pPr>
            <a:r>
              <a:rPr lang="en-US" sz="2400" dirty="0" err="1">
                <a:solidFill>
                  <a:srgbClr val="2E3C36"/>
                </a:solidFill>
                <a:latin typeface="Josefin Sans Regular"/>
              </a:rPr>
              <a:t>Giá</a:t>
            </a:r>
            <a:r>
              <a:rPr lang="en-US" sz="2400" dirty="0">
                <a:solidFill>
                  <a:srgbClr val="2E3C36"/>
                </a:solidFill>
                <a:latin typeface="Josefin Sans Regular"/>
              </a:rPr>
              <a:t> </a:t>
            </a:r>
            <a:r>
              <a:rPr lang="en-US" sz="2400" dirty="0" err="1">
                <a:solidFill>
                  <a:srgbClr val="2E3C36"/>
                </a:solidFill>
                <a:latin typeface="Josefin Sans Regular"/>
              </a:rPr>
              <a:t>cước</a:t>
            </a:r>
            <a:r>
              <a:rPr lang="en-US" sz="2400" dirty="0">
                <a:solidFill>
                  <a:srgbClr val="2E3C36"/>
                </a:solidFill>
                <a:latin typeface="Josefin Sans Regular"/>
              </a:rPr>
              <a:t> </a:t>
            </a:r>
            <a:r>
              <a:rPr lang="en-US" sz="2400" dirty="0" err="1">
                <a:solidFill>
                  <a:srgbClr val="2E3C36"/>
                </a:solidFill>
                <a:latin typeface="Josefin Sans Regular"/>
              </a:rPr>
              <a:t>mỗi</a:t>
            </a:r>
            <a:r>
              <a:rPr lang="en-US" sz="2400" dirty="0">
                <a:solidFill>
                  <a:srgbClr val="2E3C36"/>
                </a:solidFill>
                <a:latin typeface="Josefin Sans Regular"/>
              </a:rPr>
              <a:t> km: 6.000đ </a:t>
            </a:r>
            <a:r>
              <a:rPr lang="en-US" sz="2400" dirty="0" err="1">
                <a:solidFill>
                  <a:srgbClr val="2E3C36"/>
                </a:solidFill>
                <a:latin typeface="Josefin Sans Regular"/>
              </a:rPr>
              <a:t>từ</a:t>
            </a:r>
            <a:r>
              <a:rPr lang="en-US" sz="2400" dirty="0">
                <a:solidFill>
                  <a:srgbClr val="2E3C36"/>
                </a:solidFill>
                <a:latin typeface="Josefin Sans Regular"/>
              </a:rPr>
              <a:t> km </a:t>
            </a:r>
            <a:r>
              <a:rPr lang="en-US" sz="2400" dirty="0" err="1">
                <a:solidFill>
                  <a:srgbClr val="2E3C36"/>
                </a:solidFill>
                <a:latin typeface="Josefin Sans Regular"/>
              </a:rPr>
              <a:t>thứ</a:t>
            </a:r>
            <a:r>
              <a:rPr lang="en-US" sz="2400" dirty="0">
                <a:solidFill>
                  <a:srgbClr val="2E3C36"/>
                </a:solidFill>
                <a:latin typeface="Josefin Sans Regular"/>
              </a:rPr>
              <a:t> 4</a:t>
            </a:r>
          </a:p>
          <a:p>
            <a:pPr>
              <a:lnSpc>
                <a:spcPts val="3359"/>
              </a:lnSpc>
            </a:pPr>
            <a:endParaRPr lang="en-US" sz="2400" dirty="0">
              <a:solidFill>
                <a:srgbClr val="2E3C36"/>
              </a:solidFill>
              <a:latin typeface="Josefin Sans Regular"/>
            </a:endParaRPr>
          </a:p>
        </p:txBody>
      </p:sp>
      <p:sp>
        <p:nvSpPr>
          <p:cNvPr id="12" name="TextBox 12"/>
          <p:cNvSpPr txBox="1"/>
          <p:nvPr/>
        </p:nvSpPr>
        <p:spPr>
          <a:xfrm>
            <a:off x="363820" y="6867763"/>
            <a:ext cx="8780180" cy="3419237"/>
          </a:xfrm>
          <a:prstGeom prst="rect">
            <a:avLst/>
          </a:prstGeom>
        </p:spPr>
        <p:txBody>
          <a:bodyPr lIns="0" tIns="0" rIns="0" bIns="0" rtlCol="0" anchor="t">
            <a:spAutoFit/>
          </a:bodyPr>
          <a:lstStyle/>
          <a:p>
            <a:pPr algn="ctr">
              <a:lnSpc>
                <a:spcPts val="3359"/>
              </a:lnSpc>
            </a:pPr>
            <a:r>
              <a:rPr lang="en-US" sz="2400" dirty="0" err="1">
                <a:solidFill>
                  <a:srgbClr val="2E3C36"/>
                </a:solidFill>
                <a:latin typeface="Josefin Sans Regular"/>
              </a:rPr>
              <a:t>Như</a:t>
            </a:r>
            <a:r>
              <a:rPr lang="en-US" sz="2400" dirty="0">
                <a:solidFill>
                  <a:srgbClr val="2E3C36"/>
                </a:solidFill>
                <a:latin typeface="Josefin Sans Regular"/>
              </a:rPr>
              <a:t> </a:t>
            </a:r>
            <a:r>
              <a:rPr lang="en-US" sz="2400" dirty="0" err="1">
                <a:solidFill>
                  <a:srgbClr val="2E3C36"/>
                </a:solidFill>
                <a:latin typeface="Josefin Sans Regular"/>
              </a:rPr>
              <a:t>mục</a:t>
            </a:r>
            <a:r>
              <a:rPr lang="en-US" sz="2400" dirty="0">
                <a:solidFill>
                  <a:srgbClr val="2E3C36"/>
                </a:solidFill>
                <a:latin typeface="Josefin Sans Regular"/>
              </a:rPr>
              <a:t> 1.3, ta </a:t>
            </a:r>
            <a:r>
              <a:rPr lang="en-US" sz="2400" dirty="0" err="1">
                <a:solidFill>
                  <a:srgbClr val="2E3C36"/>
                </a:solidFill>
                <a:latin typeface="Josefin Sans Regular"/>
              </a:rPr>
              <a:t>có</a:t>
            </a:r>
            <a:r>
              <a:rPr lang="en-US" sz="2400" dirty="0">
                <a:solidFill>
                  <a:srgbClr val="2E3C36"/>
                </a:solidFill>
                <a:latin typeface="Josefin Sans Regular"/>
              </a:rPr>
              <a:t> </a:t>
            </a:r>
            <a:r>
              <a:rPr lang="en-US" sz="2400" dirty="0" err="1">
                <a:solidFill>
                  <a:srgbClr val="2E3C36"/>
                </a:solidFill>
                <a:latin typeface="Josefin Sans Regular"/>
              </a:rPr>
              <a:t>thể</a:t>
            </a:r>
            <a:r>
              <a:rPr lang="en-US" sz="2400" dirty="0">
                <a:solidFill>
                  <a:srgbClr val="2E3C36"/>
                </a:solidFill>
                <a:latin typeface="Josefin Sans Regular"/>
              </a:rPr>
              <a:t> </a:t>
            </a:r>
            <a:r>
              <a:rPr lang="en-US" sz="2400" dirty="0" err="1">
                <a:solidFill>
                  <a:srgbClr val="2E3C36"/>
                </a:solidFill>
                <a:latin typeface="Josefin Sans Regular"/>
              </a:rPr>
              <a:t>thấy</a:t>
            </a:r>
            <a:r>
              <a:rPr lang="en-US" sz="2400" dirty="0">
                <a:solidFill>
                  <a:srgbClr val="2E3C36"/>
                </a:solidFill>
                <a:latin typeface="Josefin Sans Regular"/>
              </a:rPr>
              <a:t> </a:t>
            </a:r>
            <a:r>
              <a:rPr lang="en-US" sz="2400" dirty="0" err="1">
                <a:solidFill>
                  <a:srgbClr val="2E3C36"/>
                </a:solidFill>
                <a:latin typeface="Josefin Sans Regular"/>
              </a:rPr>
              <a:t>được</a:t>
            </a:r>
            <a:r>
              <a:rPr lang="en-US" sz="2400" dirty="0">
                <a:solidFill>
                  <a:srgbClr val="2E3C36"/>
                </a:solidFill>
                <a:latin typeface="Josefin Sans Regular"/>
              </a:rPr>
              <a:t> </a:t>
            </a:r>
            <a:r>
              <a:rPr lang="en-US" sz="2400" dirty="0" err="1">
                <a:solidFill>
                  <a:srgbClr val="2E3C36"/>
                </a:solidFill>
                <a:latin typeface="Josefin Sans Regular"/>
              </a:rPr>
              <a:t>mỗi</a:t>
            </a:r>
            <a:r>
              <a:rPr lang="en-US" sz="2400" dirty="0">
                <a:solidFill>
                  <a:srgbClr val="2E3C36"/>
                </a:solidFill>
                <a:latin typeface="Josefin Sans Regular"/>
              </a:rPr>
              <a:t> </a:t>
            </a:r>
            <a:r>
              <a:rPr lang="en-US" sz="2400" dirty="0" err="1">
                <a:solidFill>
                  <a:srgbClr val="2E3C36"/>
                </a:solidFill>
                <a:latin typeface="Josefin Sans Regular"/>
              </a:rPr>
              <a:t>loại</a:t>
            </a:r>
            <a:r>
              <a:rPr lang="en-US" sz="2400" dirty="0">
                <a:solidFill>
                  <a:srgbClr val="2E3C36"/>
                </a:solidFill>
                <a:latin typeface="Josefin Sans Regular"/>
              </a:rPr>
              <a:t> </a:t>
            </a:r>
            <a:r>
              <a:rPr lang="en-US" sz="2400" dirty="0" err="1">
                <a:solidFill>
                  <a:srgbClr val="2E3C36"/>
                </a:solidFill>
                <a:latin typeface="Josefin Sans Regular"/>
              </a:rPr>
              <a:t>dịch</a:t>
            </a:r>
            <a:r>
              <a:rPr lang="en-US" sz="2400" dirty="0">
                <a:solidFill>
                  <a:srgbClr val="2E3C36"/>
                </a:solidFill>
                <a:latin typeface="Josefin Sans Regular"/>
              </a:rPr>
              <a:t> </a:t>
            </a:r>
            <a:r>
              <a:rPr lang="en-US" sz="2400" dirty="0" err="1">
                <a:solidFill>
                  <a:srgbClr val="2E3C36"/>
                </a:solidFill>
                <a:latin typeface="Josefin Sans Regular"/>
              </a:rPr>
              <a:t>vụ</a:t>
            </a:r>
            <a:r>
              <a:rPr lang="en-US" sz="2400" dirty="0">
                <a:solidFill>
                  <a:srgbClr val="2E3C36"/>
                </a:solidFill>
                <a:latin typeface="Josefin Sans Regular"/>
              </a:rPr>
              <a:t> </a:t>
            </a:r>
            <a:r>
              <a:rPr lang="en-US" sz="2400" dirty="0" err="1">
                <a:solidFill>
                  <a:srgbClr val="2E3C36"/>
                </a:solidFill>
                <a:latin typeface="Josefin Sans Regular"/>
              </a:rPr>
              <a:t>đều</a:t>
            </a:r>
            <a:r>
              <a:rPr lang="en-US" sz="2400" dirty="0">
                <a:solidFill>
                  <a:srgbClr val="2E3C36"/>
                </a:solidFill>
                <a:latin typeface="Josefin Sans Regular"/>
              </a:rPr>
              <a:t> </a:t>
            </a:r>
            <a:r>
              <a:rPr lang="en-US" sz="2400" dirty="0" err="1">
                <a:solidFill>
                  <a:srgbClr val="2E3C36"/>
                </a:solidFill>
                <a:latin typeface="Josefin Sans Regular"/>
              </a:rPr>
              <a:t>có</a:t>
            </a:r>
            <a:r>
              <a:rPr lang="en-US" sz="2400" dirty="0">
                <a:solidFill>
                  <a:srgbClr val="2E3C36"/>
                </a:solidFill>
                <a:latin typeface="Josefin Sans Regular"/>
              </a:rPr>
              <a:t> </a:t>
            </a:r>
            <a:r>
              <a:rPr lang="en-US" sz="2400" dirty="0" err="1">
                <a:solidFill>
                  <a:srgbClr val="2E3C36"/>
                </a:solidFill>
                <a:latin typeface="Josefin Sans Regular"/>
              </a:rPr>
              <a:t>một</a:t>
            </a:r>
            <a:r>
              <a:rPr lang="en-US" sz="2400" dirty="0">
                <a:solidFill>
                  <a:srgbClr val="2E3C36"/>
                </a:solidFill>
                <a:latin typeface="Josefin Sans Regular"/>
              </a:rPr>
              <a:t> </a:t>
            </a:r>
            <a:r>
              <a:rPr lang="en-US" sz="2400" dirty="0" err="1">
                <a:solidFill>
                  <a:srgbClr val="2E3C36"/>
                </a:solidFill>
                <a:latin typeface="Josefin Sans Regular"/>
              </a:rPr>
              <a:t>mức</a:t>
            </a:r>
            <a:r>
              <a:rPr lang="en-US" sz="2400" dirty="0">
                <a:solidFill>
                  <a:srgbClr val="2E3C36"/>
                </a:solidFill>
                <a:latin typeface="Josefin Sans Regular"/>
              </a:rPr>
              <a:t> </a:t>
            </a:r>
            <a:r>
              <a:rPr lang="en-US" sz="2400" dirty="0" err="1">
                <a:solidFill>
                  <a:srgbClr val="2E3C36"/>
                </a:solidFill>
                <a:latin typeface="Josefin Sans Regular"/>
              </a:rPr>
              <a:t>phí</a:t>
            </a:r>
            <a:r>
              <a:rPr lang="en-US" sz="2400" dirty="0">
                <a:solidFill>
                  <a:srgbClr val="2E3C36"/>
                </a:solidFill>
                <a:latin typeface="Josefin Sans Regular"/>
              </a:rPr>
              <a:t> </a:t>
            </a:r>
            <a:r>
              <a:rPr lang="en-US" sz="2400" dirty="0" err="1">
                <a:solidFill>
                  <a:srgbClr val="2E3C36"/>
                </a:solidFill>
                <a:latin typeface="Josefin Sans Regular"/>
              </a:rPr>
              <a:t>khác</a:t>
            </a:r>
            <a:r>
              <a:rPr lang="en-US" sz="2400" dirty="0">
                <a:solidFill>
                  <a:srgbClr val="2E3C36"/>
                </a:solidFill>
                <a:latin typeface="Josefin Sans Regular"/>
              </a:rPr>
              <a:t> </a:t>
            </a:r>
            <a:r>
              <a:rPr lang="en-US" sz="2400" dirty="0" err="1">
                <a:solidFill>
                  <a:srgbClr val="2E3C36"/>
                </a:solidFill>
                <a:latin typeface="Josefin Sans Regular"/>
              </a:rPr>
              <a:t>nhau</a:t>
            </a:r>
            <a:r>
              <a:rPr lang="en-US" sz="2400" dirty="0">
                <a:solidFill>
                  <a:srgbClr val="2E3C36"/>
                </a:solidFill>
                <a:latin typeface="Josefin Sans Regular"/>
              </a:rPr>
              <a:t>. </a:t>
            </a:r>
            <a:r>
              <a:rPr lang="en-US" sz="2400" dirty="0" err="1">
                <a:solidFill>
                  <a:srgbClr val="2E3C36"/>
                </a:solidFill>
                <a:latin typeface="Josefin Sans Regular"/>
              </a:rPr>
              <a:t>Không</a:t>
            </a:r>
            <a:r>
              <a:rPr lang="en-US" sz="2400" dirty="0">
                <a:solidFill>
                  <a:srgbClr val="2E3C36"/>
                </a:solidFill>
                <a:latin typeface="Josefin Sans Regular"/>
              </a:rPr>
              <a:t> </a:t>
            </a:r>
            <a:r>
              <a:rPr lang="en-US" sz="2400" dirty="0" err="1">
                <a:solidFill>
                  <a:srgbClr val="2E3C36"/>
                </a:solidFill>
                <a:latin typeface="Josefin Sans Regular"/>
              </a:rPr>
              <a:t>hẳn</a:t>
            </a:r>
            <a:r>
              <a:rPr lang="en-US" sz="2400" dirty="0">
                <a:solidFill>
                  <a:srgbClr val="2E3C36"/>
                </a:solidFill>
                <a:latin typeface="Josefin Sans Regular"/>
              </a:rPr>
              <a:t> </a:t>
            </a:r>
            <a:r>
              <a:rPr lang="en-US" sz="2400" dirty="0" err="1">
                <a:solidFill>
                  <a:srgbClr val="2E3C36"/>
                </a:solidFill>
                <a:latin typeface="Josefin Sans Regular"/>
              </a:rPr>
              <a:t>là</a:t>
            </a:r>
            <a:r>
              <a:rPr lang="en-US" sz="2400" dirty="0">
                <a:solidFill>
                  <a:srgbClr val="2E3C36"/>
                </a:solidFill>
                <a:latin typeface="Josefin Sans Regular"/>
              </a:rPr>
              <a:t> </a:t>
            </a:r>
            <a:r>
              <a:rPr lang="en-US" sz="2400" dirty="0" err="1">
                <a:solidFill>
                  <a:srgbClr val="2E3C36"/>
                </a:solidFill>
                <a:latin typeface="Josefin Sans Regular"/>
              </a:rPr>
              <a:t>cứ</a:t>
            </a:r>
            <a:r>
              <a:rPr lang="en-US" sz="2400" dirty="0">
                <a:solidFill>
                  <a:srgbClr val="2E3C36"/>
                </a:solidFill>
                <a:latin typeface="Josefin Sans Regular"/>
              </a:rPr>
              <a:t> </a:t>
            </a:r>
            <a:r>
              <a:rPr lang="en-US" sz="2400" dirty="0" err="1">
                <a:solidFill>
                  <a:srgbClr val="2E3C36"/>
                </a:solidFill>
                <a:latin typeface="Josefin Sans Regular"/>
              </a:rPr>
              <a:t>hạ</a:t>
            </a:r>
            <a:r>
              <a:rPr lang="en-US" sz="2400" dirty="0">
                <a:solidFill>
                  <a:srgbClr val="2E3C36"/>
                </a:solidFill>
                <a:latin typeface="Josefin Sans Regular"/>
              </a:rPr>
              <a:t> </a:t>
            </a:r>
            <a:r>
              <a:rPr lang="en-US" sz="2400" dirty="0" err="1">
                <a:solidFill>
                  <a:srgbClr val="2E3C36"/>
                </a:solidFill>
                <a:latin typeface="Josefin Sans Regular"/>
              </a:rPr>
              <a:t>giá</a:t>
            </a:r>
            <a:r>
              <a:rPr lang="en-US" sz="2400" dirty="0">
                <a:solidFill>
                  <a:srgbClr val="2E3C36"/>
                </a:solidFill>
                <a:latin typeface="Josefin Sans Regular"/>
              </a:rPr>
              <a:t> </a:t>
            </a:r>
            <a:r>
              <a:rPr lang="en-US" sz="2400" dirty="0" err="1">
                <a:solidFill>
                  <a:srgbClr val="2E3C36"/>
                </a:solidFill>
                <a:latin typeface="Josefin Sans Regular"/>
              </a:rPr>
              <a:t>thấp</a:t>
            </a:r>
            <a:r>
              <a:rPr lang="en-US" sz="2400" dirty="0">
                <a:solidFill>
                  <a:srgbClr val="2E3C36"/>
                </a:solidFill>
                <a:latin typeface="Josefin Sans Regular"/>
              </a:rPr>
              <a:t> </a:t>
            </a:r>
            <a:r>
              <a:rPr lang="en-US" sz="2400" dirty="0" err="1">
                <a:solidFill>
                  <a:srgbClr val="2E3C36"/>
                </a:solidFill>
                <a:latin typeface="Josefin Sans Regular"/>
              </a:rPr>
              <a:t>sẽ</a:t>
            </a:r>
            <a:r>
              <a:rPr lang="en-US" sz="2400" dirty="0">
                <a:solidFill>
                  <a:srgbClr val="2E3C36"/>
                </a:solidFill>
                <a:latin typeface="Josefin Sans Regular"/>
              </a:rPr>
              <a:t> </a:t>
            </a:r>
            <a:r>
              <a:rPr lang="en-US" sz="2400" dirty="0" err="1">
                <a:solidFill>
                  <a:srgbClr val="2E3C36"/>
                </a:solidFill>
                <a:latin typeface="Josefin Sans Regular"/>
              </a:rPr>
              <a:t>được</a:t>
            </a:r>
            <a:r>
              <a:rPr lang="en-US" sz="2400" dirty="0">
                <a:solidFill>
                  <a:srgbClr val="2E3C36"/>
                </a:solidFill>
                <a:latin typeface="Josefin Sans Regular"/>
              </a:rPr>
              <a:t> </a:t>
            </a:r>
            <a:r>
              <a:rPr lang="en-US" sz="2400" dirty="0" err="1">
                <a:solidFill>
                  <a:srgbClr val="2E3C36"/>
                </a:solidFill>
                <a:latin typeface="Josefin Sans Regular"/>
              </a:rPr>
              <a:t>nhiều</a:t>
            </a:r>
            <a:r>
              <a:rPr lang="en-US" sz="2400" dirty="0">
                <a:solidFill>
                  <a:srgbClr val="2E3C36"/>
                </a:solidFill>
                <a:latin typeface="Josefin Sans Regular"/>
              </a:rPr>
              <a:t> </a:t>
            </a:r>
            <a:r>
              <a:rPr lang="en-US" sz="2400" dirty="0" err="1">
                <a:solidFill>
                  <a:srgbClr val="2E3C36"/>
                </a:solidFill>
                <a:latin typeface="Josefin Sans Regular"/>
              </a:rPr>
              <a:t>lượt</a:t>
            </a:r>
            <a:r>
              <a:rPr lang="en-US" sz="2400" dirty="0">
                <a:solidFill>
                  <a:srgbClr val="2E3C36"/>
                </a:solidFill>
                <a:latin typeface="Josefin Sans Regular"/>
              </a:rPr>
              <a:t> </a:t>
            </a:r>
            <a:r>
              <a:rPr lang="en-US" sz="2400" dirty="0" err="1">
                <a:solidFill>
                  <a:srgbClr val="2E3C36"/>
                </a:solidFill>
                <a:latin typeface="Josefin Sans Regular"/>
              </a:rPr>
              <a:t>đặt</a:t>
            </a:r>
            <a:r>
              <a:rPr lang="en-US" sz="2400" dirty="0">
                <a:solidFill>
                  <a:srgbClr val="2E3C36"/>
                </a:solidFill>
                <a:latin typeface="Josefin Sans Regular"/>
              </a:rPr>
              <a:t> </a:t>
            </a:r>
            <a:r>
              <a:rPr lang="en-US" sz="2400" dirty="0" err="1">
                <a:solidFill>
                  <a:srgbClr val="2E3C36"/>
                </a:solidFill>
                <a:latin typeface="Josefin Sans Regular"/>
              </a:rPr>
              <a:t>hàng</a:t>
            </a:r>
            <a:r>
              <a:rPr lang="en-US" sz="2400" dirty="0">
                <a:solidFill>
                  <a:srgbClr val="2E3C36"/>
                </a:solidFill>
                <a:latin typeface="Josefin Sans Regular"/>
              </a:rPr>
              <a:t> </a:t>
            </a:r>
            <a:r>
              <a:rPr lang="en-US" sz="2400" dirty="0" err="1">
                <a:solidFill>
                  <a:srgbClr val="2E3C36"/>
                </a:solidFill>
                <a:latin typeface="Josefin Sans Regular"/>
              </a:rPr>
              <a:t>hơn</a:t>
            </a:r>
            <a:r>
              <a:rPr lang="en-US" sz="2400" dirty="0">
                <a:solidFill>
                  <a:srgbClr val="2E3C36"/>
                </a:solidFill>
                <a:latin typeface="Josefin Sans Regular"/>
              </a:rPr>
              <a:t>, </a:t>
            </a:r>
            <a:r>
              <a:rPr lang="en-US" sz="2400" dirty="0" err="1">
                <a:solidFill>
                  <a:srgbClr val="2E3C36"/>
                </a:solidFill>
                <a:latin typeface="Josefin Sans Regular"/>
              </a:rPr>
              <a:t>mà</a:t>
            </a:r>
            <a:r>
              <a:rPr lang="en-US" sz="2400" dirty="0">
                <a:solidFill>
                  <a:srgbClr val="2E3C36"/>
                </a:solidFill>
                <a:latin typeface="Josefin Sans Regular"/>
              </a:rPr>
              <a:t> ở </a:t>
            </a:r>
            <a:r>
              <a:rPr lang="en-US" sz="2400" dirty="0" err="1">
                <a:solidFill>
                  <a:srgbClr val="2E3C36"/>
                </a:solidFill>
                <a:latin typeface="Josefin Sans Regular"/>
              </a:rPr>
              <a:t>đây</a:t>
            </a:r>
            <a:r>
              <a:rPr lang="en-US" sz="2400" dirty="0">
                <a:solidFill>
                  <a:srgbClr val="2E3C36"/>
                </a:solidFill>
                <a:latin typeface="Josefin Sans Regular"/>
              </a:rPr>
              <a:t> </a:t>
            </a:r>
            <a:r>
              <a:rPr lang="en-US" sz="2400" dirty="0" err="1">
                <a:solidFill>
                  <a:srgbClr val="2E3C36"/>
                </a:solidFill>
                <a:latin typeface="Josefin Sans Regular"/>
              </a:rPr>
              <a:t>còn</a:t>
            </a:r>
            <a:r>
              <a:rPr lang="en-US" sz="2400" dirty="0">
                <a:solidFill>
                  <a:srgbClr val="2E3C36"/>
                </a:solidFill>
                <a:latin typeface="Josefin Sans Regular"/>
              </a:rPr>
              <a:t> </a:t>
            </a:r>
            <a:r>
              <a:rPr lang="en-US" sz="2400" dirty="0" err="1">
                <a:solidFill>
                  <a:srgbClr val="2E3C36"/>
                </a:solidFill>
                <a:latin typeface="Josefin Sans Regular"/>
              </a:rPr>
              <a:t>phụ</a:t>
            </a:r>
            <a:r>
              <a:rPr lang="en-US" sz="2400" dirty="0">
                <a:solidFill>
                  <a:srgbClr val="2E3C36"/>
                </a:solidFill>
                <a:latin typeface="Josefin Sans Regular"/>
              </a:rPr>
              <a:t> </a:t>
            </a:r>
            <a:r>
              <a:rPr lang="en-US" sz="2400" dirty="0" err="1">
                <a:solidFill>
                  <a:srgbClr val="2E3C36"/>
                </a:solidFill>
                <a:latin typeface="Josefin Sans Regular"/>
              </a:rPr>
              <a:t>thuộc</a:t>
            </a:r>
            <a:r>
              <a:rPr lang="en-US" sz="2400" dirty="0">
                <a:solidFill>
                  <a:srgbClr val="2E3C36"/>
                </a:solidFill>
                <a:latin typeface="Josefin Sans Regular"/>
              </a:rPr>
              <a:t> </a:t>
            </a:r>
            <a:r>
              <a:rPr lang="en-US" sz="2400" dirty="0" err="1">
                <a:solidFill>
                  <a:srgbClr val="2E3C36"/>
                </a:solidFill>
                <a:latin typeface="Josefin Sans Regular"/>
              </a:rPr>
              <a:t>vào</a:t>
            </a:r>
            <a:r>
              <a:rPr lang="en-US" sz="2400" dirty="0">
                <a:solidFill>
                  <a:srgbClr val="2E3C36"/>
                </a:solidFill>
                <a:latin typeface="Josefin Sans Regular"/>
              </a:rPr>
              <a:t> </a:t>
            </a:r>
            <a:r>
              <a:rPr lang="en-US" sz="2400" dirty="0" err="1">
                <a:solidFill>
                  <a:srgbClr val="2E3C36"/>
                </a:solidFill>
                <a:latin typeface="Josefin Sans Regular"/>
              </a:rPr>
              <a:t>những</a:t>
            </a:r>
            <a:r>
              <a:rPr lang="en-US" sz="2400" dirty="0">
                <a:solidFill>
                  <a:srgbClr val="2E3C36"/>
                </a:solidFill>
                <a:latin typeface="Josefin Sans Regular"/>
              </a:rPr>
              <a:t> </a:t>
            </a:r>
            <a:r>
              <a:rPr lang="en-US" sz="2400" dirty="0" err="1">
                <a:solidFill>
                  <a:srgbClr val="2E3C36"/>
                </a:solidFill>
                <a:latin typeface="Josefin Sans Regular"/>
              </a:rPr>
              <a:t>chương</a:t>
            </a:r>
            <a:r>
              <a:rPr lang="en-US" sz="2400" dirty="0">
                <a:solidFill>
                  <a:srgbClr val="2E3C36"/>
                </a:solidFill>
                <a:latin typeface="Josefin Sans Regular"/>
              </a:rPr>
              <a:t> </a:t>
            </a:r>
            <a:r>
              <a:rPr lang="en-US" sz="2400" dirty="0" err="1">
                <a:solidFill>
                  <a:srgbClr val="2E3C36"/>
                </a:solidFill>
                <a:latin typeface="Josefin Sans Regular"/>
              </a:rPr>
              <a:t>trình</a:t>
            </a:r>
            <a:r>
              <a:rPr lang="en-US" sz="2400" dirty="0">
                <a:solidFill>
                  <a:srgbClr val="2E3C36"/>
                </a:solidFill>
                <a:latin typeface="Josefin Sans Regular"/>
              </a:rPr>
              <a:t> </a:t>
            </a:r>
            <a:r>
              <a:rPr lang="en-US" sz="2400" dirty="0" err="1">
                <a:solidFill>
                  <a:srgbClr val="2E3C36"/>
                </a:solidFill>
                <a:latin typeface="Josefin Sans Regular"/>
              </a:rPr>
              <a:t>khuyến</a:t>
            </a:r>
            <a:r>
              <a:rPr lang="en-US" sz="2400" dirty="0">
                <a:solidFill>
                  <a:srgbClr val="2E3C36"/>
                </a:solidFill>
                <a:latin typeface="Josefin Sans Regular"/>
              </a:rPr>
              <a:t> </a:t>
            </a:r>
            <a:r>
              <a:rPr lang="en-US" sz="2400" dirty="0" err="1">
                <a:solidFill>
                  <a:srgbClr val="2E3C36"/>
                </a:solidFill>
                <a:latin typeface="Josefin Sans Regular"/>
              </a:rPr>
              <a:t>mãi</a:t>
            </a:r>
            <a:r>
              <a:rPr lang="en-US" sz="2400" dirty="0">
                <a:solidFill>
                  <a:srgbClr val="2E3C36"/>
                </a:solidFill>
                <a:latin typeface="Josefin Sans Regular"/>
              </a:rPr>
              <a:t> </a:t>
            </a:r>
            <a:r>
              <a:rPr lang="en-US" sz="2400" dirty="0" err="1">
                <a:solidFill>
                  <a:srgbClr val="2E3C36"/>
                </a:solidFill>
                <a:latin typeface="Josefin Sans Regular"/>
              </a:rPr>
              <a:t>khác</a:t>
            </a:r>
            <a:r>
              <a:rPr lang="en-US" sz="2400" dirty="0">
                <a:solidFill>
                  <a:srgbClr val="2E3C36"/>
                </a:solidFill>
                <a:latin typeface="Josefin Sans Regular"/>
              </a:rPr>
              <a:t> </a:t>
            </a:r>
            <a:r>
              <a:rPr lang="en-US" sz="2400" dirty="0" err="1">
                <a:solidFill>
                  <a:srgbClr val="2E3C36"/>
                </a:solidFill>
                <a:latin typeface="Josefin Sans Regular"/>
              </a:rPr>
              <a:t>của</a:t>
            </a:r>
            <a:r>
              <a:rPr lang="en-US" sz="2400" dirty="0">
                <a:solidFill>
                  <a:srgbClr val="2E3C36"/>
                </a:solidFill>
                <a:latin typeface="Josefin Sans Regular"/>
              </a:rPr>
              <a:t> </a:t>
            </a:r>
            <a:r>
              <a:rPr lang="en-US" sz="2400" dirty="0" err="1">
                <a:solidFill>
                  <a:srgbClr val="2E3C36"/>
                </a:solidFill>
                <a:latin typeface="Josefin Sans Regular"/>
              </a:rPr>
              <a:t>ứng</a:t>
            </a:r>
            <a:r>
              <a:rPr lang="en-US" sz="2400" dirty="0">
                <a:solidFill>
                  <a:srgbClr val="2E3C36"/>
                </a:solidFill>
                <a:latin typeface="Josefin Sans Regular"/>
              </a:rPr>
              <a:t> </a:t>
            </a:r>
            <a:r>
              <a:rPr lang="en-US" sz="2400" dirty="0" err="1">
                <a:solidFill>
                  <a:srgbClr val="2E3C36"/>
                </a:solidFill>
                <a:latin typeface="Josefin Sans Regular"/>
              </a:rPr>
              <a:t>dụng</a:t>
            </a:r>
            <a:r>
              <a:rPr lang="en-US" sz="2400" dirty="0">
                <a:solidFill>
                  <a:srgbClr val="2E3C36"/>
                </a:solidFill>
                <a:latin typeface="Josefin Sans Regular"/>
              </a:rPr>
              <a:t>. </a:t>
            </a:r>
            <a:r>
              <a:rPr lang="en-US" sz="2400" dirty="0" err="1">
                <a:solidFill>
                  <a:srgbClr val="2E3C36"/>
                </a:solidFill>
                <a:latin typeface="Josefin Sans Regular"/>
              </a:rPr>
              <a:t>Vì</a:t>
            </a:r>
            <a:r>
              <a:rPr lang="en-US" sz="2400" dirty="0">
                <a:solidFill>
                  <a:srgbClr val="2E3C36"/>
                </a:solidFill>
                <a:latin typeface="Josefin Sans Regular"/>
              </a:rPr>
              <a:t> </a:t>
            </a:r>
            <a:r>
              <a:rPr lang="en-US" sz="2400" dirty="0" err="1">
                <a:solidFill>
                  <a:srgbClr val="2E3C36"/>
                </a:solidFill>
                <a:latin typeface="Josefin Sans Regular"/>
              </a:rPr>
              <a:t>thể</a:t>
            </a:r>
            <a:r>
              <a:rPr lang="en-US" sz="2400" dirty="0">
                <a:solidFill>
                  <a:srgbClr val="2E3C36"/>
                </a:solidFill>
                <a:latin typeface="Josefin Sans Regular"/>
              </a:rPr>
              <a:t> </a:t>
            </a:r>
            <a:r>
              <a:rPr lang="en-US" sz="2400" dirty="0" err="1">
                <a:solidFill>
                  <a:srgbClr val="2E3C36"/>
                </a:solidFill>
                <a:latin typeface="Josefin Sans Regular"/>
              </a:rPr>
              <a:t>để</a:t>
            </a:r>
            <a:r>
              <a:rPr lang="en-US" sz="2400" dirty="0">
                <a:solidFill>
                  <a:srgbClr val="2E3C36"/>
                </a:solidFill>
                <a:latin typeface="Josefin Sans Regular"/>
              </a:rPr>
              <a:t> </a:t>
            </a:r>
            <a:r>
              <a:rPr lang="en-US" sz="2400" dirty="0" err="1">
                <a:solidFill>
                  <a:srgbClr val="2E3C36"/>
                </a:solidFill>
                <a:latin typeface="Josefin Sans Regular"/>
              </a:rPr>
              <a:t>một</a:t>
            </a:r>
            <a:r>
              <a:rPr lang="en-US" sz="2400" dirty="0">
                <a:solidFill>
                  <a:srgbClr val="2E3C36"/>
                </a:solidFill>
                <a:latin typeface="Josefin Sans Regular"/>
              </a:rPr>
              <a:t> </a:t>
            </a:r>
            <a:r>
              <a:rPr lang="en-US" sz="2400" dirty="0" err="1">
                <a:solidFill>
                  <a:srgbClr val="2E3C36"/>
                </a:solidFill>
                <a:latin typeface="Josefin Sans Regular"/>
              </a:rPr>
              <a:t>mức</a:t>
            </a:r>
            <a:r>
              <a:rPr lang="en-US" sz="2400" dirty="0">
                <a:solidFill>
                  <a:srgbClr val="2E3C36"/>
                </a:solidFill>
                <a:latin typeface="Josefin Sans Regular"/>
              </a:rPr>
              <a:t> </a:t>
            </a:r>
            <a:r>
              <a:rPr lang="en-US" sz="2400" dirty="0" err="1">
                <a:solidFill>
                  <a:srgbClr val="2E3C36"/>
                </a:solidFill>
                <a:latin typeface="Josefin Sans Regular"/>
              </a:rPr>
              <a:t>giá</a:t>
            </a:r>
            <a:r>
              <a:rPr lang="en-US" sz="2400" dirty="0">
                <a:solidFill>
                  <a:srgbClr val="2E3C36"/>
                </a:solidFill>
                <a:latin typeface="Josefin Sans Regular"/>
              </a:rPr>
              <a:t> </a:t>
            </a:r>
            <a:r>
              <a:rPr lang="en-US" sz="2400" dirty="0" err="1">
                <a:solidFill>
                  <a:srgbClr val="2E3C36"/>
                </a:solidFill>
                <a:latin typeface="Josefin Sans Regular"/>
              </a:rPr>
              <a:t>trung</a:t>
            </a:r>
            <a:r>
              <a:rPr lang="en-US" sz="2400" dirty="0">
                <a:solidFill>
                  <a:srgbClr val="2E3C36"/>
                </a:solidFill>
                <a:latin typeface="Josefin Sans Regular"/>
              </a:rPr>
              <a:t> </a:t>
            </a:r>
            <a:r>
              <a:rPr lang="en-US" sz="2400" dirty="0" err="1">
                <a:solidFill>
                  <a:srgbClr val="2E3C36"/>
                </a:solidFill>
                <a:latin typeface="Josefin Sans Regular"/>
              </a:rPr>
              <a:t>bình</a:t>
            </a:r>
            <a:r>
              <a:rPr lang="en-US" sz="2400" dirty="0">
                <a:solidFill>
                  <a:srgbClr val="2E3C36"/>
                </a:solidFill>
                <a:latin typeface="Josefin Sans Regular"/>
              </a:rPr>
              <a:t> </a:t>
            </a:r>
            <a:r>
              <a:rPr lang="en-US" sz="2400" dirty="0" err="1">
                <a:solidFill>
                  <a:srgbClr val="2E3C36"/>
                </a:solidFill>
                <a:latin typeface="Josefin Sans Regular"/>
              </a:rPr>
              <a:t>và</a:t>
            </a:r>
            <a:r>
              <a:rPr lang="en-US" sz="2400" dirty="0">
                <a:solidFill>
                  <a:srgbClr val="2E3C36"/>
                </a:solidFill>
                <a:latin typeface="Josefin Sans Regular"/>
              </a:rPr>
              <a:t> </a:t>
            </a:r>
            <a:r>
              <a:rPr lang="en-US" sz="2400" dirty="0" err="1">
                <a:solidFill>
                  <a:srgbClr val="2E3C36"/>
                </a:solidFill>
                <a:latin typeface="Josefin Sans Regular"/>
              </a:rPr>
              <a:t>thêm</a:t>
            </a:r>
            <a:r>
              <a:rPr lang="en-US" sz="2400" dirty="0">
                <a:solidFill>
                  <a:srgbClr val="2E3C36"/>
                </a:solidFill>
                <a:latin typeface="Josefin Sans Regular"/>
              </a:rPr>
              <a:t> </a:t>
            </a:r>
            <a:r>
              <a:rPr lang="en-US" sz="2400" dirty="0" err="1">
                <a:solidFill>
                  <a:srgbClr val="2E3C36"/>
                </a:solidFill>
                <a:latin typeface="Josefin Sans Regular"/>
              </a:rPr>
              <a:t>những</a:t>
            </a:r>
            <a:r>
              <a:rPr lang="en-US" sz="2400" dirty="0">
                <a:solidFill>
                  <a:srgbClr val="2E3C36"/>
                </a:solidFill>
                <a:latin typeface="Josefin Sans Regular"/>
              </a:rPr>
              <a:t> </a:t>
            </a:r>
            <a:r>
              <a:rPr lang="en-US" sz="2400" dirty="0" err="1">
                <a:solidFill>
                  <a:srgbClr val="2E3C36"/>
                </a:solidFill>
                <a:latin typeface="Josefin Sans Regular"/>
              </a:rPr>
              <a:t>đợt</a:t>
            </a:r>
            <a:r>
              <a:rPr lang="en-US" sz="2400" dirty="0">
                <a:solidFill>
                  <a:srgbClr val="2E3C36"/>
                </a:solidFill>
                <a:latin typeface="Josefin Sans Regular"/>
              </a:rPr>
              <a:t> </a:t>
            </a:r>
            <a:r>
              <a:rPr lang="en-US" sz="2400" dirty="0" err="1">
                <a:solidFill>
                  <a:srgbClr val="2E3C36"/>
                </a:solidFill>
                <a:latin typeface="Josefin Sans Regular"/>
              </a:rPr>
              <a:t>khuyến</a:t>
            </a:r>
            <a:r>
              <a:rPr lang="en-US" sz="2400" dirty="0">
                <a:solidFill>
                  <a:srgbClr val="2E3C36"/>
                </a:solidFill>
                <a:latin typeface="Josefin Sans Regular"/>
              </a:rPr>
              <a:t> </a:t>
            </a:r>
            <a:r>
              <a:rPr lang="en-US" sz="2400" dirty="0" err="1">
                <a:solidFill>
                  <a:srgbClr val="2E3C36"/>
                </a:solidFill>
                <a:latin typeface="Josefin Sans Regular"/>
              </a:rPr>
              <a:t>mãi</a:t>
            </a:r>
            <a:r>
              <a:rPr lang="en-US" sz="2400" dirty="0">
                <a:solidFill>
                  <a:srgbClr val="2E3C36"/>
                </a:solidFill>
                <a:latin typeface="Josefin Sans Regular"/>
              </a:rPr>
              <a:t> </a:t>
            </a:r>
            <a:r>
              <a:rPr lang="en-US" sz="2400" dirty="0" err="1">
                <a:solidFill>
                  <a:srgbClr val="2E3C36"/>
                </a:solidFill>
                <a:latin typeface="Josefin Sans Regular"/>
              </a:rPr>
              <a:t>đang</a:t>
            </a:r>
            <a:r>
              <a:rPr lang="en-US" sz="2400" dirty="0">
                <a:solidFill>
                  <a:srgbClr val="2E3C36"/>
                </a:solidFill>
                <a:latin typeface="Josefin Sans Regular"/>
              </a:rPr>
              <a:t> </a:t>
            </a:r>
            <a:r>
              <a:rPr lang="en-US" sz="2400" dirty="0" err="1">
                <a:solidFill>
                  <a:srgbClr val="2E3C36"/>
                </a:solidFill>
                <a:latin typeface="Josefin Sans Regular"/>
              </a:rPr>
              <a:t>là</a:t>
            </a:r>
            <a:r>
              <a:rPr lang="en-US" sz="2400" dirty="0">
                <a:solidFill>
                  <a:srgbClr val="2E3C36"/>
                </a:solidFill>
                <a:latin typeface="Josefin Sans Regular"/>
              </a:rPr>
              <a:t> </a:t>
            </a:r>
            <a:r>
              <a:rPr lang="en-US" sz="2400" dirty="0" err="1">
                <a:solidFill>
                  <a:srgbClr val="2E3C36"/>
                </a:solidFill>
                <a:latin typeface="Josefin Sans Regular"/>
              </a:rPr>
              <a:t>một</a:t>
            </a:r>
            <a:r>
              <a:rPr lang="en-US" sz="2400" dirty="0">
                <a:solidFill>
                  <a:srgbClr val="2E3C36"/>
                </a:solidFill>
                <a:latin typeface="Josefin Sans Regular"/>
              </a:rPr>
              <a:t> </a:t>
            </a:r>
            <a:r>
              <a:rPr lang="en-US" sz="2400" dirty="0" err="1">
                <a:solidFill>
                  <a:srgbClr val="2E3C36"/>
                </a:solidFill>
                <a:latin typeface="Josefin Sans Regular"/>
              </a:rPr>
              <a:t>phương</a:t>
            </a:r>
            <a:r>
              <a:rPr lang="en-US" sz="2400" dirty="0">
                <a:solidFill>
                  <a:srgbClr val="2E3C36"/>
                </a:solidFill>
                <a:latin typeface="Josefin Sans Regular"/>
              </a:rPr>
              <a:t> </a:t>
            </a:r>
            <a:r>
              <a:rPr lang="en-US" sz="2400" dirty="0" err="1">
                <a:solidFill>
                  <a:srgbClr val="2E3C36"/>
                </a:solidFill>
                <a:latin typeface="Josefin Sans Regular"/>
              </a:rPr>
              <a:t>pháp</a:t>
            </a:r>
            <a:r>
              <a:rPr lang="en-US" sz="2400" dirty="0">
                <a:solidFill>
                  <a:srgbClr val="2E3C36"/>
                </a:solidFill>
                <a:latin typeface="Josefin Sans Regular"/>
              </a:rPr>
              <a:t> </a:t>
            </a:r>
            <a:r>
              <a:rPr lang="en-US" sz="2400" dirty="0" err="1">
                <a:solidFill>
                  <a:srgbClr val="2E3C36"/>
                </a:solidFill>
                <a:latin typeface="Josefin Sans Regular"/>
              </a:rPr>
              <a:t>thu</a:t>
            </a:r>
            <a:r>
              <a:rPr lang="en-US" sz="2400" dirty="0">
                <a:solidFill>
                  <a:srgbClr val="2E3C36"/>
                </a:solidFill>
                <a:latin typeface="Josefin Sans Regular"/>
              </a:rPr>
              <a:t> </a:t>
            </a:r>
            <a:r>
              <a:rPr lang="en-US" sz="2400" dirty="0" err="1">
                <a:solidFill>
                  <a:srgbClr val="2E3C36"/>
                </a:solidFill>
                <a:latin typeface="Josefin Sans Regular"/>
              </a:rPr>
              <a:t>hút</a:t>
            </a:r>
            <a:r>
              <a:rPr lang="en-US" sz="2400" dirty="0">
                <a:solidFill>
                  <a:srgbClr val="2E3C36"/>
                </a:solidFill>
                <a:latin typeface="Josefin Sans Regular"/>
              </a:rPr>
              <a:t> </a:t>
            </a:r>
            <a:r>
              <a:rPr lang="en-US" sz="2400" dirty="0" err="1">
                <a:solidFill>
                  <a:srgbClr val="2E3C36"/>
                </a:solidFill>
                <a:latin typeface="Josefin Sans Regular"/>
              </a:rPr>
              <a:t>nhiều</a:t>
            </a:r>
            <a:r>
              <a:rPr lang="en-US" sz="2400" dirty="0">
                <a:solidFill>
                  <a:srgbClr val="2E3C36"/>
                </a:solidFill>
                <a:latin typeface="Josefin Sans Regular"/>
              </a:rPr>
              <a:t> </a:t>
            </a:r>
            <a:r>
              <a:rPr lang="en-US" sz="2400" dirty="0" err="1">
                <a:solidFill>
                  <a:srgbClr val="2E3C36"/>
                </a:solidFill>
                <a:latin typeface="Josefin Sans Regular"/>
              </a:rPr>
              <a:t>đơn</a:t>
            </a:r>
            <a:r>
              <a:rPr lang="en-US" sz="2400" dirty="0">
                <a:solidFill>
                  <a:srgbClr val="2E3C36"/>
                </a:solidFill>
                <a:latin typeface="Josefin Sans Regular"/>
              </a:rPr>
              <a:t> </a:t>
            </a:r>
            <a:r>
              <a:rPr lang="en-US" sz="2400" dirty="0" err="1">
                <a:solidFill>
                  <a:srgbClr val="2E3C36"/>
                </a:solidFill>
                <a:latin typeface="Josefin Sans Regular"/>
              </a:rPr>
              <a:t>đặt</a:t>
            </a:r>
            <a:r>
              <a:rPr lang="en-US" sz="2400" dirty="0">
                <a:solidFill>
                  <a:srgbClr val="2E3C36"/>
                </a:solidFill>
                <a:latin typeface="Josefin Sans Regular"/>
              </a:rPr>
              <a:t> </a:t>
            </a:r>
            <a:r>
              <a:rPr lang="en-US" sz="2400" dirty="0" err="1">
                <a:solidFill>
                  <a:srgbClr val="2E3C36"/>
                </a:solidFill>
                <a:latin typeface="Josefin Sans Regular"/>
              </a:rPr>
              <a:t>hàng</a:t>
            </a:r>
            <a:r>
              <a:rPr lang="en-US" sz="2400" dirty="0">
                <a:solidFill>
                  <a:srgbClr val="2E3C36"/>
                </a:solidFill>
                <a:latin typeface="Josefin Sans Regular"/>
              </a:rPr>
              <a:t> </a:t>
            </a:r>
            <a:r>
              <a:rPr lang="en-US" sz="2400" dirty="0" err="1">
                <a:solidFill>
                  <a:srgbClr val="2E3C36"/>
                </a:solidFill>
                <a:latin typeface="Josefin Sans Regular"/>
              </a:rPr>
              <a:t>phổ</a:t>
            </a:r>
            <a:r>
              <a:rPr lang="en-US" sz="2400" dirty="0">
                <a:solidFill>
                  <a:srgbClr val="2E3C36"/>
                </a:solidFill>
                <a:latin typeface="Josefin Sans Regular"/>
              </a:rPr>
              <a:t> </a:t>
            </a:r>
            <a:r>
              <a:rPr lang="en-US" sz="2400" dirty="0" err="1">
                <a:solidFill>
                  <a:srgbClr val="2E3C36"/>
                </a:solidFill>
                <a:latin typeface="Josefin Sans Regular"/>
              </a:rPr>
              <a:t>biến</a:t>
            </a:r>
            <a:r>
              <a:rPr lang="en-US" sz="2400" dirty="0">
                <a:solidFill>
                  <a:srgbClr val="2E3C36"/>
                </a:solidFill>
                <a:latin typeface="Josefin Sans Regular"/>
              </a:rPr>
              <a:t> </a:t>
            </a:r>
            <a:r>
              <a:rPr lang="en-US" sz="2400" dirty="0" err="1">
                <a:solidFill>
                  <a:srgbClr val="2E3C36"/>
                </a:solidFill>
                <a:latin typeface="Josefin Sans Regular"/>
              </a:rPr>
              <a:t>hiện</a:t>
            </a:r>
            <a:r>
              <a:rPr lang="en-US" sz="2400" dirty="0">
                <a:solidFill>
                  <a:srgbClr val="2E3C36"/>
                </a:solidFill>
                <a:latin typeface="Josefin Sans Regular"/>
              </a:rPr>
              <a:t> nay.</a:t>
            </a:r>
          </a:p>
          <a:p>
            <a:pPr algn="ctr">
              <a:lnSpc>
                <a:spcPts val="3359"/>
              </a:lnSpc>
            </a:pPr>
            <a:endParaRPr lang="en-US" sz="2400" dirty="0">
              <a:solidFill>
                <a:srgbClr val="2E3C36"/>
              </a:solidFill>
              <a:latin typeface="Josefin Sans Regular"/>
            </a:endParaRPr>
          </a:p>
          <a:p>
            <a:pPr algn="ctr">
              <a:lnSpc>
                <a:spcPts val="3359"/>
              </a:lnSpc>
            </a:pPr>
            <a:endParaRPr lang="en-US" sz="2400" dirty="0">
              <a:solidFill>
                <a:srgbClr val="2E3C36"/>
              </a:solidFill>
              <a:latin typeface="Josefin Sans Regular"/>
            </a:endParaRPr>
          </a:p>
        </p:txBody>
      </p:sp>
    </p:spTree>
  </p:cSld>
  <p:clrMapOvr>
    <a:masterClrMapping/>
  </p:clrMapOvr>
  <p:transition spd="med">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11" r="1233"/>
          <a:stretch>
            <a:fillRect/>
          </a:stretch>
        </p:blipFill>
        <p:spPr>
          <a:xfrm>
            <a:off x="0" y="0"/>
            <a:ext cx="18288000" cy="10287000"/>
          </a:xfrm>
          <a:prstGeom prst="rect">
            <a:avLst/>
          </a:prstGeom>
        </p:spPr>
      </p:pic>
      <p:grpSp>
        <p:nvGrpSpPr>
          <p:cNvPr id="3" name="Group 3"/>
          <p:cNvGrpSpPr/>
          <p:nvPr/>
        </p:nvGrpSpPr>
        <p:grpSpPr>
          <a:xfrm>
            <a:off x="1964709" y="3571924"/>
            <a:ext cx="14358583" cy="1195635"/>
            <a:chOff x="0" y="0"/>
            <a:chExt cx="19144777" cy="1594180"/>
          </a:xfrm>
        </p:grpSpPr>
        <p:sp>
          <p:nvSpPr>
            <p:cNvPr id="4" name="TextBox 4"/>
            <p:cNvSpPr txBox="1"/>
            <p:nvPr/>
          </p:nvSpPr>
          <p:spPr>
            <a:xfrm>
              <a:off x="0" y="-95250"/>
              <a:ext cx="19144777" cy="1070531"/>
            </a:xfrm>
            <a:prstGeom prst="rect">
              <a:avLst/>
            </a:prstGeom>
          </p:spPr>
          <p:txBody>
            <a:bodyPr lIns="0" tIns="0" rIns="0" bIns="0" rtlCol="0" anchor="t">
              <a:spAutoFit/>
            </a:bodyPr>
            <a:lstStyle/>
            <a:p>
              <a:pPr algn="ctr">
                <a:lnSpc>
                  <a:spcPts val="6719"/>
                </a:lnSpc>
              </a:pPr>
              <a:r>
                <a:rPr lang="en-US" sz="4800" spc="528" dirty="0">
                  <a:solidFill>
                    <a:srgbClr val="1A1A1A"/>
                  </a:solidFill>
                  <a:latin typeface="CS Gordon Serif" panose="020B0604020202020204" charset="0"/>
                </a:rPr>
                <a:t>1.3 PRICING STRATEGIES</a:t>
              </a:r>
            </a:p>
          </p:txBody>
        </p:sp>
        <p:sp>
          <p:nvSpPr>
            <p:cNvPr id="5" name="AutoShape 5"/>
            <p:cNvSpPr/>
            <p:nvPr/>
          </p:nvSpPr>
          <p:spPr>
            <a:xfrm>
              <a:off x="8009006" y="1431349"/>
              <a:ext cx="3126765" cy="162831"/>
            </a:xfrm>
            <a:prstGeom prst="rect">
              <a:avLst/>
            </a:prstGeom>
            <a:solidFill>
              <a:srgbClr val="FFECE1"/>
            </a:solidFill>
          </p:spPr>
        </p:sp>
      </p:grpSp>
    </p:spTree>
  </p:cSld>
  <p:clrMapOvr>
    <a:masterClrMapping/>
  </p:clrMapOvr>
  <p:transition spd="med">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921932" y="-285498"/>
            <a:ext cx="19735474" cy="5057001"/>
          </a:xfrm>
          <a:prstGeom prst="rect">
            <a:avLst/>
          </a:prstGeom>
          <a:solidFill>
            <a:srgbClr val="2E3C36"/>
          </a:solidFill>
        </p:spPr>
      </p:sp>
      <p:grpSp>
        <p:nvGrpSpPr>
          <p:cNvPr id="3" name="Group 3"/>
          <p:cNvGrpSpPr/>
          <p:nvPr/>
        </p:nvGrpSpPr>
        <p:grpSpPr>
          <a:xfrm>
            <a:off x="15303073" y="4258875"/>
            <a:ext cx="1072881" cy="107288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E6F4C"/>
            </a:solidFill>
          </p:spPr>
        </p:sp>
      </p:grpSp>
      <p:grpSp>
        <p:nvGrpSpPr>
          <p:cNvPr id="5" name="Group 5"/>
          <p:cNvGrpSpPr/>
          <p:nvPr/>
        </p:nvGrpSpPr>
        <p:grpSpPr>
          <a:xfrm>
            <a:off x="8400491" y="4219410"/>
            <a:ext cx="1072881" cy="107288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E6F4C"/>
            </a:solidFill>
          </p:spPr>
        </p:sp>
      </p:grpSp>
      <p:grpSp>
        <p:nvGrpSpPr>
          <p:cNvPr id="7" name="Group 7"/>
          <p:cNvGrpSpPr/>
          <p:nvPr/>
        </p:nvGrpSpPr>
        <p:grpSpPr>
          <a:xfrm>
            <a:off x="1592115" y="4258875"/>
            <a:ext cx="1072881" cy="107288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E6F4C"/>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09570" y="4468821"/>
            <a:ext cx="637971" cy="637971"/>
          </a:xfrm>
          <a:prstGeom prst="rect">
            <a:avLst/>
          </a:prstGeom>
        </p:spPr>
      </p:pic>
      <p:grpSp>
        <p:nvGrpSpPr>
          <p:cNvPr id="10" name="Group 10"/>
          <p:cNvGrpSpPr/>
          <p:nvPr/>
        </p:nvGrpSpPr>
        <p:grpSpPr>
          <a:xfrm>
            <a:off x="5049497" y="4272395"/>
            <a:ext cx="1072881" cy="1072881"/>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E6F4C"/>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85863" y="4195240"/>
            <a:ext cx="1150036" cy="1150036"/>
          </a:xfrm>
          <a:prstGeom prst="rect">
            <a:avLst/>
          </a:prstGeom>
        </p:spPr>
      </p:pic>
      <p:grpSp>
        <p:nvGrpSpPr>
          <p:cNvPr id="13" name="Group 13"/>
          <p:cNvGrpSpPr/>
          <p:nvPr/>
        </p:nvGrpSpPr>
        <p:grpSpPr>
          <a:xfrm>
            <a:off x="11886051" y="4258875"/>
            <a:ext cx="1072881" cy="107288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E6F4C"/>
            </a:solidFill>
          </p:spPr>
        </p:sp>
      </p:grpSp>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66490" y="4428603"/>
            <a:ext cx="685800" cy="685800"/>
          </a:xfrm>
          <a:prstGeom prst="rect">
            <a:avLst/>
          </a:prstGeom>
        </p:spPr>
      </p:pic>
      <p:sp>
        <p:nvSpPr>
          <p:cNvPr id="16" name="AutoShape 16"/>
          <p:cNvSpPr/>
          <p:nvPr/>
        </p:nvSpPr>
        <p:spPr>
          <a:xfrm rot="-5400000">
            <a:off x="17293773" y="-961128"/>
            <a:ext cx="143706" cy="3152428"/>
          </a:xfrm>
          <a:prstGeom prst="rect">
            <a:avLst/>
          </a:prstGeom>
          <a:solidFill>
            <a:srgbClr val="FFA46F"/>
          </a:solidFill>
        </p:spPr>
      </p:sp>
      <p:sp>
        <p:nvSpPr>
          <p:cNvPr id="17" name="AutoShape 17"/>
          <p:cNvSpPr/>
          <p:nvPr/>
        </p:nvSpPr>
        <p:spPr>
          <a:xfrm rot="5400000">
            <a:off x="854127" y="8095700"/>
            <a:ext cx="143706" cy="3152428"/>
          </a:xfrm>
          <a:prstGeom prst="rect">
            <a:avLst/>
          </a:prstGeom>
          <a:solidFill>
            <a:srgbClr val="2E3C36"/>
          </a:solidFill>
        </p:spPr>
      </p:sp>
      <p:sp>
        <p:nvSpPr>
          <p:cNvPr id="18" name="AutoShape 18"/>
          <p:cNvSpPr/>
          <p:nvPr/>
        </p:nvSpPr>
        <p:spPr>
          <a:xfrm>
            <a:off x="17707386" y="7648934"/>
            <a:ext cx="143706" cy="3152428"/>
          </a:xfrm>
          <a:prstGeom prst="rect">
            <a:avLst/>
          </a:prstGeom>
          <a:solidFill>
            <a:srgbClr val="2E3C36"/>
          </a:solidFill>
        </p:spPr>
      </p:sp>
      <p:grpSp>
        <p:nvGrpSpPr>
          <p:cNvPr id="19" name="Group 19"/>
          <p:cNvGrpSpPr/>
          <p:nvPr/>
        </p:nvGrpSpPr>
        <p:grpSpPr>
          <a:xfrm>
            <a:off x="0" y="247615"/>
            <a:ext cx="12616459" cy="1177362"/>
            <a:chOff x="0" y="0"/>
            <a:chExt cx="4267790" cy="398268"/>
          </a:xfrm>
        </p:grpSpPr>
        <p:sp>
          <p:nvSpPr>
            <p:cNvPr id="20" name="Freeform 20"/>
            <p:cNvSpPr/>
            <p:nvPr/>
          </p:nvSpPr>
          <p:spPr>
            <a:xfrm>
              <a:off x="0" y="0"/>
              <a:ext cx="4267789" cy="398268"/>
            </a:xfrm>
            <a:custGeom>
              <a:avLst/>
              <a:gdLst/>
              <a:ahLst/>
              <a:cxnLst/>
              <a:rect l="l" t="t" r="r" b="b"/>
              <a:pathLst>
                <a:path w="4267789" h="398268">
                  <a:moveTo>
                    <a:pt x="0" y="0"/>
                  </a:moveTo>
                  <a:lnTo>
                    <a:pt x="4267789" y="0"/>
                  </a:lnTo>
                  <a:lnTo>
                    <a:pt x="4267789" y="398268"/>
                  </a:lnTo>
                  <a:lnTo>
                    <a:pt x="0" y="398268"/>
                  </a:lnTo>
                  <a:close/>
                </a:path>
              </a:pathLst>
            </a:custGeom>
            <a:solidFill>
              <a:srgbClr val="CA6E3F"/>
            </a:solidFill>
          </p:spPr>
        </p:sp>
      </p:grpSp>
      <p:sp>
        <p:nvSpPr>
          <p:cNvPr id="21" name="TextBox 21"/>
          <p:cNvSpPr txBox="1"/>
          <p:nvPr/>
        </p:nvSpPr>
        <p:spPr>
          <a:xfrm>
            <a:off x="240289" y="543233"/>
            <a:ext cx="12135878" cy="1189097"/>
          </a:xfrm>
          <a:prstGeom prst="rect">
            <a:avLst/>
          </a:prstGeom>
        </p:spPr>
        <p:txBody>
          <a:bodyPr lIns="0" tIns="0" rIns="0" bIns="0" rtlCol="0" anchor="t">
            <a:spAutoFit/>
          </a:bodyPr>
          <a:lstStyle/>
          <a:p>
            <a:pPr algn="ctr">
              <a:lnSpc>
                <a:spcPts val="4759"/>
              </a:lnSpc>
            </a:pPr>
            <a:r>
              <a:rPr lang="en-US" sz="3399" dirty="0">
                <a:solidFill>
                  <a:srgbClr val="FFECE1"/>
                </a:solidFill>
                <a:latin typeface="CS Gordon Serif"/>
              </a:rPr>
              <a:t> </a:t>
            </a:r>
            <a:r>
              <a:rPr lang="en-US" sz="5400" dirty="0">
                <a:solidFill>
                  <a:srgbClr val="FFECE1"/>
                </a:solidFill>
                <a:latin typeface="Maven Pro Bold Bold" panose="020B0604020202020204" charset="-93"/>
              </a:rPr>
              <a:t>Innovative new product pricing</a:t>
            </a:r>
          </a:p>
          <a:p>
            <a:pPr algn="ctr">
              <a:lnSpc>
                <a:spcPts val="4759"/>
              </a:lnSpc>
            </a:pPr>
            <a:endParaRPr lang="en-US" sz="3399" dirty="0">
              <a:solidFill>
                <a:srgbClr val="FFECE1"/>
              </a:solidFill>
              <a:latin typeface="CS Gordon Serif"/>
            </a:endParaRPr>
          </a:p>
        </p:txBody>
      </p:sp>
      <p:sp>
        <p:nvSpPr>
          <p:cNvPr id="22" name="AutoShape 22"/>
          <p:cNvSpPr/>
          <p:nvPr/>
        </p:nvSpPr>
        <p:spPr>
          <a:xfrm>
            <a:off x="396724" y="-889275"/>
            <a:ext cx="143706" cy="3152428"/>
          </a:xfrm>
          <a:prstGeom prst="rect">
            <a:avLst/>
          </a:prstGeom>
          <a:solidFill>
            <a:srgbClr val="2E3C36"/>
          </a:solidFill>
        </p:spPr>
      </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2784" y="4428603"/>
            <a:ext cx="628295" cy="674679"/>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03551" y="4419888"/>
            <a:ext cx="671925" cy="671925"/>
          </a:xfrm>
          <a:prstGeom prst="rect">
            <a:avLst/>
          </a:prstGeom>
        </p:spPr>
      </p:pic>
      <p:sp>
        <p:nvSpPr>
          <p:cNvPr id="25" name="TextBox 25"/>
          <p:cNvSpPr txBox="1"/>
          <p:nvPr/>
        </p:nvSpPr>
        <p:spPr>
          <a:xfrm>
            <a:off x="261508" y="5382935"/>
            <a:ext cx="3682864" cy="1006566"/>
          </a:xfrm>
          <a:prstGeom prst="rect">
            <a:avLst/>
          </a:prstGeom>
        </p:spPr>
        <p:txBody>
          <a:bodyPr lIns="0" tIns="0" rIns="0" bIns="0" rtlCol="0" anchor="t">
            <a:spAutoFit/>
          </a:bodyPr>
          <a:lstStyle/>
          <a:p>
            <a:pPr algn="ctr">
              <a:lnSpc>
                <a:spcPts val="4056"/>
              </a:lnSpc>
            </a:pPr>
            <a:r>
              <a:rPr lang="en-US" sz="2600" spc="78" dirty="0" err="1">
                <a:solidFill>
                  <a:srgbClr val="2E3C36"/>
                </a:solidFill>
                <a:latin typeface="Josefin Sans Regular"/>
              </a:rPr>
              <a:t>Đưa</a:t>
            </a:r>
            <a:r>
              <a:rPr lang="en-US" sz="2600" spc="78" dirty="0">
                <a:solidFill>
                  <a:srgbClr val="2E3C36"/>
                </a:solidFill>
                <a:latin typeface="Josefin Sans Regular"/>
              </a:rPr>
              <a:t> ra</a:t>
            </a:r>
            <a:r>
              <a:rPr lang="en-US" sz="2600" spc="77" dirty="0">
                <a:solidFill>
                  <a:srgbClr val="2E3C36"/>
                </a:solidFill>
                <a:latin typeface="Josefin Sans Regular"/>
              </a:rPr>
              <a:t> </a:t>
            </a:r>
            <a:r>
              <a:rPr lang="en-US" sz="2600" spc="77" dirty="0" err="1">
                <a:solidFill>
                  <a:srgbClr val="2E3C36"/>
                </a:solidFill>
                <a:latin typeface="Josefin Sans Regular"/>
              </a:rPr>
              <a:t>được</a:t>
            </a:r>
            <a:r>
              <a:rPr lang="en-US" sz="2600" spc="77" dirty="0">
                <a:solidFill>
                  <a:srgbClr val="2E3C36"/>
                </a:solidFill>
                <a:latin typeface="Josefin Sans Regular"/>
              </a:rPr>
              <a:t> </a:t>
            </a:r>
            <a:r>
              <a:rPr lang="en-US" sz="2600" spc="77" dirty="0" err="1">
                <a:solidFill>
                  <a:srgbClr val="2E3C36"/>
                </a:solidFill>
                <a:latin typeface="Josefin Sans Regular"/>
              </a:rPr>
              <a:t>mẫu</a:t>
            </a:r>
            <a:r>
              <a:rPr lang="en-US" sz="2600" spc="77" dirty="0">
                <a:solidFill>
                  <a:srgbClr val="2E3C36"/>
                </a:solidFill>
                <a:latin typeface="Josefin Sans Regular"/>
              </a:rPr>
              <a:t> </a:t>
            </a:r>
            <a:r>
              <a:rPr lang="en-US" sz="2600" spc="77" dirty="0" err="1">
                <a:solidFill>
                  <a:srgbClr val="2E3C36"/>
                </a:solidFill>
                <a:latin typeface="Josefin Sans Regular"/>
              </a:rPr>
              <a:t>khách</a:t>
            </a:r>
            <a:r>
              <a:rPr lang="en-US" sz="2600" spc="77" dirty="0">
                <a:solidFill>
                  <a:srgbClr val="2E3C36"/>
                </a:solidFill>
                <a:latin typeface="Josefin Sans Regular"/>
              </a:rPr>
              <a:t> </a:t>
            </a:r>
            <a:r>
              <a:rPr lang="en-US" sz="2600" spc="77" dirty="0" err="1">
                <a:solidFill>
                  <a:srgbClr val="2E3C36"/>
                </a:solidFill>
                <a:latin typeface="Josefin Sans Regular"/>
              </a:rPr>
              <a:t>hàng</a:t>
            </a:r>
            <a:r>
              <a:rPr lang="en-US" sz="2600" spc="77" dirty="0">
                <a:solidFill>
                  <a:srgbClr val="2E3C36"/>
                </a:solidFill>
                <a:latin typeface="Josefin Sans Regular"/>
              </a:rPr>
              <a:t> ban </a:t>
            </a:r>
            <a:r>
              <a:rPr lang="en-US" sz="2600" spc="77" dirty="0" err="1">
                <a:solidFill>
                  <a:srgbClr val="2E3C36"/>
                </a:solidFill>
                <a:latin typeface="Josefin Sans Regular"/>
              </a:rPr>
              <a:t>đầu</a:t>
            </a:r>
            <a:r>
              <a:rPr lang="en-US" sz="2600" spc="77" dirty="0">
                <a:solidFill>
                  <a:srgbClr val="2E3C36"/>
                </a:solidFill>
                <a:latin typeface="Josefin Sans Regular"/>
              </a:rPr>
              <a:t>:</a:t>
            </a:r>
          </a:p>
        </p:txBody>
      </p:sp>
      <p:sp>
        <p:nvSpPr>
          <p:cNvPr id="26" name="TextBox 26"/>
          <p:cNvSpPr txBox="1"/>
          <p:nvPr/>
        </p:nvSpPr>
        <p:spPr>
          <a:xfrm>
            <a:off x="4055930" y="5382935"/>
            <a:ext cx="3060016" cy="1006566"/>
          </a:xfrm>
          <a:prstGeom prst="rect">
            <a:avLst/>
          </a:prstGeom>
        </p:spPr>
        <p:txBody>
          <a:bodyPr lIns="0" tIns="0" rIns="0" bIns="0" rtlCol="0" anchor="t">
            <a:spAutoFit/>
          </a:bodyPr>
          <a:lstStyle/>
          <a:p>
            <a:pPr algn="ctr">
              <a:lnSpc>
                <a:spcPts val="4056"/>
              </a:lnSpc>
            </a:pPr>
            <a:r>
              <a:rPr lang="en-US" sz="2600" spc="78">
                <a:solidFill>
                  <a:srgbClr val="2E3C36"/>
                </a:solidFill>
                <a:latin typeface="Josefin Sans Regular"/>
              </a:rPr>
              <a:t>Phát</a:t>
            </a:r>
            <a:r>
              <a:rPr lang="en-US" sz="2600" spc="77">
                <a:solidFill>
                  <a:srgbClr val="2E3C36"/>
                </a:solidFill>
                <a:latin typeface="Josefin Sans Regular"/>
              </a:rPr>
              <a:t> triển mẫu Khách Hàng</a:t>
            </a:r>
          </a:p>
        </p:txBody>
      </p:sp>
      <p:sp>
        <p:nvSpPr>
          <p:cNvPr id="27" name="TextBox 27"/>
          <p:cNvSpPr txBox="1"/>
          <p:nvPr/>
        </p:nvSpPr>
        <p:spPr>
          <a:xfrm>
            <a:off x="7449079" y="5382935"/>
            <a:ext cx="3220751" cy="1006566"/>
          </a:xfrm>
          <a:prstGeom prst="rect">
            <a:avLst/>
          </a:prstGeom>
        </p:spPr>
        <p:txBody>
          <a:bodyPr lIns="0" tIns="0" rIns="0" bIns="0" rtlCol="0" anchor="t">
            <a:spAutoFit/>
          </a:bodyPr>
          <a:lstStyle/>
          <a:p>
            <a:pPr algn="ctr">
              <a:lnSpc>
                <a:spcPts val="4056"/>
              </a:lnSpc>
            </a:pPr>
            <a:r>
              <a:rPr lang="en-US" sz="2600" spc="78">
                <a:solidFill>
                  <a:srgbClr val="2E3C36"/>
                </a:solidFill>
                <a:latin typeface="Josefin Sans Regular"/>
              </a:rPr>
              <a:t>Xác định khoảng cách g</a:t>
            </a:r>
            <a:r>
              <a:rPr lang="en-US" sz="2600" spc="77">
                <a:solidFill>
                  <a:srgbClr val="2E3C36"/>
                </a:solidFill>
                <a:latin typeface="Josefin Sans Regular"/>
              </a:rPr>
              <a:t>iá trị</a:t>
            </a:r>
          </a:p>
        </p:txBody>
      </p:sp>
      <p:sp>
        <p:nvSpPr>
          <p:cNvPr id="28" name="TextBox 28"/>
          <p:cNvSpPr txBox="1"/>
          <p:nvPr/>
        </p:nvSpPr>
        <p:spPr>
          <a:xfrm>
            <a:off x="11103448" y="5382935"/>
            <a:ext cx="2638086" cy="1006566"/>
          </a:xfrm>
          <a:prstGeom prst="rect">
            <a:avLst/>
          </a:prstGeom>
        </p:spPr>
        <p:txBody>
          <a:bodyPr lIns="0" tIns="0" rIns="0" bIns="0" rtlCol="0" anchor="t">
            <a:spAutoFit/>
          </a:bodyPr>
          <a:lstStyle/>
          <a:p>
            <a:pPr algn="ctr">
              <a:lnSpc>
                <a:spcPts val="4056"/>
              </a:lnSpc>
            </a:pPr>
            <a:r>
              <a:rPr lang="en-US" sz="2600" spc="78">
                <a:solidFill>
                  <a:srgbClr val="2E3C36"/>
                </a:solidFill>
                <a:latin typeface="Josefin Sans Regular"/>
              </a:rPr>
              <a:t>Đo</a:t>
            </a:r>
            <a:r>
              <a:rPr lang="en-US" sz="2600" spc="77">
                <a:solidFill>
                  <a:srgbClr val="2E3C36"/>
                </a:solidFill>
                <a:latin typeface="Josefin Sans Regular"/>
              </a:rPr>
              <a:t> lường giá trị được phân phối:</a:t>
            </a:r>
          </a:p>
        </p:txBody>
      </p:sp>
      <p:sp>
        <p:nvSpPr>
          <p:cNvPr id="29" name="TextBox 29"/>
          <p:cNvSpPr txBox="1"/>
          <p:nvPr/>
        </p:nvSpPr>
        <p:spPr>
          <a:xfrm>
            <a:off x="14520470" y="5382935"/>
            <a:ext cx="2638086" cy="1006566"/>
          </a:xfrm>
          <a:prstGeom prst="rect">
            <a:avLst/>
          </a:prstGeom>
        </p:spPr>
        <p:txBody>
          <a:bodyPr lIns="0" tIns="0" rIns="0" bIns="0" rtlCol="0" anchor="t">
            <a:spAutoFit/>
          </a:bodyPr>
          <a:lstStyle/>
          <a:p>
            <a:pPr algn="ctr">
              <a:lnSpc>
                <a:spcPts val="4056"/>
              </a:lnSpc>
            </a:pPr>
            <a:r>
              <a:rPr lang="en-US" sz="2600" spc="78">
                <a:solidFill>
                  <a:srgbClr val="2E3C36"/>
                </a:solidFill>
                <a:latin typeface="Josefin Sans Regular"/>
              </a:rPr>
              <a:t>Làm việc với Mô hình</a:t>
            </a:r>
            <a:r>
              <a:rPr lang="en-US" sz="2600" spc="77">
                <a:solidFill>
                  <a:srgbClr val="2E3C36"/>
                </a:solidFill>
                <a:latin typeface="Josefin Sans Regular"/>
              </a:rPr>
              <a:t> Định giá:</a:t>
            </a:r>
          </a:p>
        </p:txBody>
      </p:sp>
      <p:sp>
        <p:nvSpPr>
          <p:cNvPr id="30" name="TextBox 30"/>
          <p:cNvSpPr txBox="1"/>
          <p:nvPr/>
        </p:nvSpPr>
        <p:spPr>
          <a:xfrm>
            <a:off x="888802" y="1879045"/>
            <a:ext cx="17169138" cy="1407974"/>
          </a:xfrm>
          <a:prstGeom prst="rect">
            <a:avLst/>
          </a:prstGeom>
        </p:spPr>
        <p:txBody>
          <a:bodyPr lIns="0" tIns="0" rIns="0" bIns="0" rtlCol="0" anchor="t">
            <a:spAutoFit/>
          </a:bodyPr>
          <a:lstStyle/>
          <a:p>
            <a:pPr>
              <a:lnSpc>
                <a:spcPts val="3705"/>
              </a:lnSpc>
            </a:pPr>
            <a:r>
              <a:rPr lang="en-US" sz="2375" spc="71" dirty="0">
                <a:solidFill>
                  <a:srgbClr val="FFECE1"/>
                </a:solidFill>
                <a:latin typeface="Josefin Sans Regular"/>
              </a:rPr>
              <a:t> </a:t>
            </a:r>
            <a:r>
              <a:rPr lang="en-US" sz="2375" spc="71" dirty="0" err="1">
                <a:solidFill>
                  <a:srgbClr val="FFECE1"/>
                </a:solidFill>
                <a:latin typeface="Josefin Sans Regular"/>
              </a:rPr>
              <a:t>Trên</a:t>
            </a:r>
            <a:r>
              <a:rPr lang="en-US" sz="2375" spc="71" dirty="0">
                <a:solidFill>
                  <a:srgbClr val="FFECE1"/>
                </a:solidFill>
                <a:latin typeface="Josefin Sans Regular"/>
              </a:rPr>
              <a:t> </a:t>
            </a:r>
            <a:r>
              <a:rPr lang="en-US" sz="2375" spc="71" dirty="0" err="1">
                <a:solidFill>
                  <a:srgbClr val="FFECE1"/>
                </a:solidFill>
                <a:latin typeface="Josefin Sans Regular"/>
              </a:rPr>
              <a:t>thực</a:t>
            </a:r>
            <a:r>
              <a:rPr lang="en-US" sz="2375" spc="71" dirty="0">
                <a:solidFill>
                  <a:srgbClr val="FFECE1"/>
                </a:solidFill>
                <a:latin typeface="Josefin Sans Regular"/>
              </a:rPr>
              <a:t> </a:t>
            </a:r>
            <a:r>
              <a:rPr lang="en-US" sz="2375" spc="71" dirty="0" err="1">
                <a:solidFill>
                  <a:srgbClr val="FFECE1"/>
                </a:solidFill>
                <a:latin typeface="Josefin Sans Regular"/>
              </a:rPr>
              <a:t>tế</a:t>
            </a:r>
            <a:r>
              <a:rPr lang="en-US" sz="2375" spc="71" dirty="0">
                <a:solidFill>
                  <a:srgbClr val="FFECE1"/>
                </a:solidFill>
                <a:latin typeface="Josefin Sans Regular"/>
              </a:rPr>
              <a:t>, 80 </a:t>
            </a:r>
            <a:r>
              <a:rPr lang="en-US" sz="2375" spc="71" dirty="0" err="1">
                <a:solidFill>
                  <a:srgbClr val="FFECE1"/>
                </a:solidFill>
                <a:latin typeface="Josefin Sans Regular"/>
              </a:rPr>
              <a:t>đến</a:t>
            </a:r>
            <a:r>
              <a:rPr lang="en-US" sz="2375" spc="71" dirty="0">
                <a:solidFill>
                  <a:srgbClr val="FFECE1"/>
                </a:solidFill>
                <a:latin typeface="Josefin Sans Regular"/>
              </a:rPr>
              <a:t> 90% </a:t>
            </a:r>
            <a:r>
              <a:rPr lang="en-US" sz="2375" spc="71" dirty="0" err="1">
                <a:solidFill>
                  <a:srgbClr val="FFECE1"/>
                </a:solidFill>
                <a:latin typeface="Josefin Sans Regular"/>
              </a:rPr>
              <a:t>các</a:t>
            </a:r>
            <a:r>
              <a:rPr lang="en-US" sz="2375" spc="71" dirty="0">
                <a:solidFill>
                  <a:srgbClr val="FFECE1"/>
                </a:solidFill>
                <a:latin typeface="Josefin Sans Regular"/>
              </a:rPr>
              <a:t> </a:t>
            </a:r>
            <a:r>
              <a:rPr lang="en-US" sz="2375" spc="71" dirty="0" err="1">
                <a:solidFill>
                  <a:srgbClr val="FFECE1"/>
                </a:solidFill>
                <a:latin typeface="Josefin Sans Regular"/>
              </a:rPr>
              <a:t>mô</a:t>
            </a:r>
            <a:r>
              <a:rPr lang="en-US" sz="2375" spc="71" dirty="0">
                <a:solidFill>
                  <a:srgbClr val="FFECE1"/>
                </a:solidFill>
                <a:latin typeface="Josefin Sans Regular"/>
              </a:rPr>
              <a:t> </a:t>
            </a:r>
            <a:r>
              <a:rPr lang="en-US" sz="2375" spc="71" dirty="0" err="1">
                <a:solidFill>
                  <a:srgbClr val="FFECE1"/>
                </a:solidFill>
                <a:latin typeface="Josefin Sans Regular"/>
              </a:rPr>
              <a:t>hình</a:t>
            </a:r>
            <a:r>
              <a:rPr lang="en-US" sz="2375" spc="71" dirty="0">
                <a:solidFill>
                  <a:srgbClr val="FFECE1"/>
                </a:solidFill>
                <a:latin typeface="Josefin Sans Regular"/>
              </a:rPr>
              <a:t> </a:t>
            </a:r>
            <a:r>
              <a:rPr lang="en-US" sz="2375" spc="71" dirty="0" err="1">
                <a:solidFill>
                  <a:srgbClr val="FFECE1"/>
                </a:solidFill>
                <a:latin typeface="Josefin Sans Regular"/>
              </a:rPr>
              <a:t>định</a:t>
            </a:r>
            <a:r>
              <a:rPr lang="en-US" sz="2375" spc="71" dirty="0">
                <a:solidFill>
                  <a:srgbClr val="FFECE1"/>
                </a:solidFill>
                <a:latin typeface="Josefin Sans Regular"/>
              </a:rPr>
              <a:t> </a:t>
            </a:r>
            <a:r>
              <a:rPr lang="en-US" sz="2375" spc="71" dirty="0" err="1">
                <a:solidFill>
                  <a:srgbClr val="FFECE1"/>
                </a:solidFill>
                <a:latin typeface="Josefin Sans Regular"/>
              </a:rPr>
              <a:t>giá</a:t>
            </a:r>
            <a:r>
              <a:rPr lang="en-US" sz="2375" spc="71" dirty="0">
                <a:solidFill>
                  <a:srgbClr val="FFECE1"/>
                </a:solidFill>
                <a:latin typeface="Josefin Sans Regular"/>
              </a:rPr>
              <a:t> </a:t>
            </a:r>
            <a:r>
              <a:rPr lang="en-US" sz="2375" spc="71" dirty="0" err="1">
                <a:solidFill>
                  <a:srgbClr val="FFECE1"/>
                </a:solidFill>
                <a:latin typeface="Josefin Sans Regular"/>
              </a:rPr>
              <a:t>kém</a:t>
            </a:r>
            <a:r>
              <a:rPr lang="en-US" sz="2375" spc="71" dirty="0">
                <a:solidFill>
                  <a:srgbClr val="FFECE1"/>
                </a:solidFill>
                <a:latin typeface="Josefin Sans Regular"/>
              </a:rPr>
              <a:t> </a:t>
            </a:r>
            <a:r>
              <a:rPr lang="en-US" sz="2375" spc="71" dirty="0" err="1">
                <a:solidFill>
                  <a:srgbClr val="FFECE1"/>
                </a:solidFill>
                <a:latin typeface="Josefin Sans Regular"/>
              </a:rPr>
              <a:t>định</a:t>
            </a:r>
            <a:r>
              <a:rPr lang="en-US" sz="2375" spc="71" dirty="0">
                <a:solidFill>
                  <a:srgbClr val="FFECE1"/>
                </a:solidFill>
                <a:latin typeface="Josefin Sans Regular"/>
              </a:rPr>
              <a:t> </a:t>
            </a:r>
            <a:r>
              <a:rPr lang="en-US" sz="2375" spc="71" dirty="0" err="1">
                <a:solidFill>
                  <a:srgbClr val="FFECE1"/>
                </a:solidFill>
                <a:latin typeface="Josefin Sans Regular"/>
              </a:rPr>
              <a:t>giá</a:t>
            </a:r>
            <a:r>
              <a:rPr lang="en-US" sz="2375" spc="71" dirty="0">
                <a:solidFill>
                  <a:srgbClr val="FFECE1"/>
                </a:solidFill>
                <a:latin typeface="Josefin Sans Regular"/>
              </a:rPr>
              <a:t> </a:t>
            </a:r>
            <a:r>
              <a:rPr lang="en-US" sz="2375" spc="71" dirty="0" err="1">
                <a:solidFill>
                  <a:srgbClr val="FFECE1"/>
                </a:solidFill>
                <a:latin typeface="Josefin Sans Regular"/>
              </a:rPr>
              <a:t>sản</a:t>
            </a:r>
            <a:r>
              <a:rPr lang="en-US" sz="2375" spc="71" dirty="0">
                <a:solidFill>
                  <a:srgbClr val="FFECE1"/>
                </a:solidFill>
                <a:latin typeface="Josefin Sans Regular"/>
              </a:rPr>
              <a:t> </a:t>
            </a:r>
            <a:r>
              <a:rPr lang="en-US" sz="2375" spc="71" dirty="0" err="1">
                <a:solidFill>
                  <a:srgbClr val="FFECE1"/>
                </a:solidFill>
                <a:latin typeface="Josefin Sans Regular"/>
              </a:rPr>
              <a:t>phẩm</a:t>
            </a:r>
            <a:r>
              <a:rPr lang="en-US" sz="2375" spc="71" dirty="0">
                <a:solidFill>
                  <a:srgbClr val="FFECE1"/>
                </a:solidFill>
                <a:latin typeface="Josefin Sans Regular"/>
              </a:rPr>
              <a:t> </a:t>
            </a:r>
            <a:r>
              <a:rPr lang="en-US" sz="2375" spc="71" dirty="0" err="1">
                <a:solidFill>
                  <a:srgbClr val="FFECE1"/>
                </a:solidFill>
                <a:latin typeface="Josefin Sans Regular"/>
              </a:rPr>
              <a:t>quá</a:t>
            </a:r>
            <a:r>
              <a:rPr lang="en-US" sz="2375" spc="71" dirty="0">
                <a:solidFill>
                  <a:srgbClr val="FFECE1"/>
                </a:solidFill>
                <a:latin typeface="Josefin Sans Regular"/>
              </a:rPr>
              <a:t> </a:t>
            </a:r>
            <a:r>
              <a:rPr lang="en-US" sz="2375" spc="71" dirty="0" err="1">
                <a:solidFill>
                  <a:srgbClr val="FFECE1"/>
                </a:solidFill>
                <a:latin typeface="Josefin Sans Regular"/>
              </a:rPr>
              <a:t>thấp</a:t>
            </a:r>
            <a:r>
              <a:rPr lang="en-US" sz="2375" spc="71" dirty="0">
                <a:solidFill>
                  <a:srgbClr val="FFECE1"/>
                </a:solidFill>
                <a:latin typeface="Josefin Sans Regular"/>
              </a:rPr>
              <a:t>, </a:t>
            </a:r>
            <a:r>
              <a:rPr lang="en-US" sz="2375" spc="71" dirty="0" err="1">
                <a:solidFill>
                  <a:srgbClr val="FFECE1"/>
                </a:solidFill>
                <a:latin typeface="Josefin Sans Regular"/>
              </a:rPr>
              <a:t>để</a:t>
            </a:r>
            <a:r>
              <a:rPr lang="en-US" sz="2375" spc="71" dirty="0">
                <a:solidFill>
                  <a:srgbClr val="FFECE1"/>
                </a:solidFill>
                <a:latin typeface="Josefin Sans Regular"/>
              </a:rPr>
              <a:t> </a:t>
            </a:r>
            <a:r>
              <a:rPr lang="en-US" sz="2375" spc="71" dirty="0" err="1">
                <a:solidFill>
                  <a:srgbClr val="FFECE1"/>
                </a:solidFill>
                <a:latin typeface="Josefin Sans Regular"/>
              </a:rPr>
              <a:t>lại</a:t>
            </a:r>
            <a:r>
              <a:rPr lang="en-US" sz="2375" spc="71" dirty="0">
                <a:solidFill>
                  <a:srgbClr val="FFECE1"/>
                </a:solidFill>
                <a:latin typeface="Josefin Sans Regular"/>
              </a:rPr>
              <a:t> </a:t>
            </a:r>
            <a:r>
              <a:rPr lang="en-US" sz="2375" spc="71" dirty="0" err="1">
                <a:solidFill>
                  <a:srgbClr val="FFECE1"/>
                </a:solidFill>
                <a:latin typeface="Josefin Sans Regular"/>
              </a:rPr>
              <a:t>số</a:t>
            </a:r>
            <a:r>
              <a:rPr lang="en-US" sz="2375" spc="71" dirty="0">
                <a:solidFill>
                  <a:srgbClr val="FFECE1"/>
                </a:solidFill>
                <a:latin typeface="Josefin Sans Regular"/>
              </a:rPr>
              <a:t> </a:t>
            </a:r>
            <a:r>
              <a:rPr lang="en-US" sz="2375" spc="71" dirty="0" err="1">
                <a:solidFill>
                  <a:srgbClr val="FFECE1"/>
                </a:solidFill>
                <a:latin typeface="Josefin Sans Regular"/>
              </a:rPr>
              <a:t>tiền</a:t>
            </a:r>
            <a:r>
              <a:rPr lang="en-US" sz="2375" spc="71" dirty="0">
                <a:solidFill>
                  <a:srgbClr val="FFECE1"/>
                </a:solidFill>
                <a:latin typeface="Josefin Sans Regular"/>
              </a:rPr>
              <a:t> </a:t>
            </a:r>
            <a:r>
              <a:rPr lang="en-US" sz="2375" spc="71" dirty="0" err="1">
                <a:solidFill>
                  <a:srgbClr val="FFECE1"/>
                </a:solidFill>
                <a:latin typeface="Josefin Sans Regular"/>
              </a:rPr>
              <a:t>đáng</a:t>
            </a:r>
            <a:r>
              <a:rPr lang="en-US" sz="2375" spc="71" dirty="0">
                <a:solidFill>
                  <a:srgbClr val="FFECE1"/>
                </a:solidFill>
                <a:latin typeface="Josefin Sans Regular"/>
              </a:rPr>
              <a:t> </a:t>
            </a:r>
            <a:r>
              <a:rPr lang="en-US" sz="2375" spc="71" dirty="0" err="1">
                <a:solidFill>
                  <a:srgbClr val="FFECE1"/>
                </a:solidFill>
                <a:latin typeface="Josefin Sans Regular"/>
              </a:rPr>
              <a:t>kể</a:t>
            </a:r>
            <a:r>
              <a:rPr lang="en-US" sz="2375" spc="71" dirty="0">
                <a:solidFill>
                  <a:srgbClr val="FFECE1"/>
                </a:solidFill>
                <a:latin typeface="Josefin Sans Regular"/>
              </a:rPr>
              <a:t> </a:t>
            </a:r>
            <a:r>
              <a:rPr lang="en-US" sz="2375" spc="71" dirty="0" err="1">
                <a:solidFill>
                  <a:srgbClr val="FFECE1"/>
                </a:solidFill>
                <a:latin typeface="Josefin Sans Regular"/>
              </a:rPr>
              <a:t>và</a:t>
            </a:r>
            <a:r>
              <a:rPr lang="en-US" sz="2375" spc="71" dirty="0">
                <a:solidFill>
                  <a:srgbClr val="FFECE1"/>
                </a:solidFill>
                <a:latin typeface="Josefin Sans Regular"/>
              </a:rPr>
              <a:t> </a:t>
            </a:r>
            <a:r>
              <a:rPr lang="en-US" sz="2375" spc="71" dirty="0" err="1">
                <a:solidFill>
                  <a:srgbClr val="FFECE1"/>
                </a:solidFill>
                <a:latin typeface="Josefin Sans Regular"/>
              </a:rPr>
              <a:t>khiến</a:t>
            </a:r>
            <a:r>
              <a:rPr lang="en-US" sz="2375" spc="71" dirty="0">
                <a:solidFill>
                  <a:srgbClr val="FFECE1"/>
                </a:solidFill>
                <a:latin typeface="Josefin Sans Regular"/>
              </a:rPr>
              <a:t> </a:t>
            </a:r>
            <a:r>
              <a:rPr lang="en-US" sz="2375" spc="71" dirty="0" err="1">
                <a:solidFill>
                  <a:srgbClr val="FFECE1"/>
                </a:solidFill>
                <a:latin typeface="Josefin Sans Regular"/>
              </a:rPr>
              <a:t>khách</a:t>
            </a:r>
            <a:r>
              <a:rPr lang="en-US" sz="2375" spc="71" dirty="0">
                <a:solidFill>
                  <a:srgbClr val="FFECE1"/>
                </a:solidFill>
                <a:latin typeface="Josefin Sans Regular"/>
              </a:rPr>
              <a:t> </a:t>
            </a:r>
            <a:r>
              <a:rPr lang="en-US" sz="2375" spc="71" dirty="0" err="1">
                <a:solidFill>
                  <a:srgbClr val="FFECE1"/>
                </a:solidFill>
                <a:latin typeface="Josefin Sans Regular"/>
              </a:rPr>
              <a:t>hàng</a:t>
            </a:r>
            <a:r>
              <a:rPr lang="en-US" sz="2375" spc="71" dirty="0">
                <a:solidFill>
                  <a:srgbClr val="FFECE1"/>
                </a:solidFill>
                <a:latin typeface="Josefin Sans Regular"/>
              </a:rPr>
              <a:t> </a:t>
            </a:r>
            <a:r>
              <a:rPr lang="en-US" sz="2375" spc="71" dirty="0" err="1">
                <a:solidFill>
                  <a:srgbClr val="FFECE1"/>
                </a:solidFill>
                <a:latin typeface="Josefin Sans Regular"/>
              </a:rPr>
              <a:t>nghi</a:t>
            </a:r>
            <a:r>
              <a:rPr lang="en-US" sz="2375" spc="71" dirty="0">
                <a:solidFill>
                  <a:srgbClr val="FFECE1"/>
                </a:solidFill>
                <a:latin typeface="Josefin Sans Regular"/>
              </a:rPr>
              <a:t> </a:t>
            </a:r>
            <a:r>
              <a:rPr lang="en-US" sz="2375" spc="71" dirty="0" err="1">
                <a:solidFill>
                  <a:srgbClr val="FFECE1"/>
                </a:solidFill>
                <a:latin typeface="Josefin Sans Regular"/>
              </a:rPr>
              <a:t>ngờ</a:t>
            </a:r>
            <a:r>
              <a:rPr lang="en-US" sz="2375" spc="71" dirty="0">
                <a:solidFill>
                  <a:srgbClr val="FFECE1"/>
                </a:solidFill>
                <a:latin typeface="Josefin Sans Regular"/>
              </a:rPr>
              <a:t> </a:t>
            </a:r>
            <a:r>
              <a:rPr lang="en-US" sz="2375" spc="71" dirty="0" err="1">
                <a:solidFill>
                  <a:srgbClr val="FFECE1"/>
                </a:solidFill>
                <a:latin typeface="Josefin Sans Regular"/>
              </a:rPr>
              <a:t>về</a:t>
            </a:r>
            <a:r>
              <a:rPr lang="en-US" sz="2375" spc="71" dirty="0">
                <a:solidFill>
                  <a:srgbClr val="FFECE1"/>
                </a:solidFill>
                <a:latin typeface="Josefin Sans Regular"/>
              </a:rPr>
              <a:t> </a:t>
            </a:r>
            <a:r>
              <a:rPr lang="en-US" sz="2375" spc="71" dirty="0" err="1">
                <a:solidFill>
                  <a:srgbClr val="FFECE1"/>
                </a:solidFill>
                <a:latin typeface="Josefin Sans Regular"/>
              </a:rPr>
              <a:t>chất</a:t>
            </a:r>
            <a:r>
              <a:rPr lang="en-US" sz="2375" spc="71" dirty="0">
                <a:solidFill>
                  <a:srgbClr val="FFECE1"/>
                </a:solidFill>
                <a:latin typeface="Josefin Sans Regular"/>
              </a:rPr>
              <a:t> </a:t>
            </a:r>
            <a:r>
              <a:rPr lang="en-US" sz="2375" spc="71" dirty="0" err="1">
                <a:solidFill>
                  <a:srgbClr val="FFECE1"/>
                </a:solidFill>
                <a:latin typeface="Josefin Sans Regular"/>
              </a:rPr>
              <a:t>lượng</a:t>
            </a:r>
            <a:r>
              <a:rPr lang="en-US" sz="2375" spc="71" dirty="0">
                <a:solidFill>
                  <a:srgbClr val="FFECE1"/>
                </a:solidFill>
                <a:latin typeface="Josefin Sans Regular"/>
              </a:rPr>
              <a:t> </a:t>
            </a:r>
            <a:r>
              <a:rPr lang="en-US" sz="2375" spc="71" dirty="0" err="1">
                <a:solidFill>
                  <a:srgbClr val="FFECE1"/>
                </a:solidFill>
                <a:latin typeface="Josefin Sans Regular"/>
              </a:rPr>
              <a:t>của</a:t>
            </a:r>
            <a:r>
              <a:rPr lang="en-US" sz="2375" spc="71" dirty="0">
                <a:solidFill>
                  <a:srgbClr val="FFECE1"/>
                </a:solidFill>
                <a:latin typeface="Josefin Sans Regular"/>
              </a:rPr>
              <a:t> </a:t>
            </a:r>
            <a:r>
              <a:rPr lang="en-US" sz="2375" spc="71" dirty="0" err="1">
                <a:solidFill>
                  <a:srgbClr val="FFECE1"/>
                </a:solidFill>
                <a:latin typeface="Josefin Sans Regular"/>
              </a:rPr>
              <a:t>sản</a:t>
            </a:r>
            <a:r>
              <a:rPr lang="en-US" sz="2375" spc="71" dirty="0">
                <a:solidFill>
                  <a:srgbClr val="FFECE1"/>
                </a:solidFill>
                <a:latin typeface="Josefin Sans Regular"/>
              </a:rPr>
              <a:t> </a:t>
            </a:r>
            <a:r>
              <a:rPr lang="en-US" sz="2375" spc="71" dirty="0" err="1">
                <a:solidFill>
                  <a:srgbClr val="FFECE1"/>
                </a:solidFill>
                <a:latin typeface="Josefin Sans Regular"/>
              </a:rPr>
              <a:t>phẩm</a:t>
            </a:r>
            <a:r>
              <a:rPr lang="en-US" sz="2375" spc="71" dirty="0">
                <a:solidFill>
                  <a:srgbClr val="FFECE1"/>
                </a:solidFill>
                <a:latin typeface="Josefin Sans Regular"/>
              </a:rPr>
              <a:t>. </a:t>
            </a:r>
            <a:r>
              <a:rPr lang="en-US" sz="2375" spc="71" dirty="0" err="1">
                <a:solidFill>
                  <a:srgbClr val="FFECE1"/>
                </a:solidFill>
                <a:latin typeface="Josefin Sans Regular"/>
              </a:rPr>
              <a:t>Ngược</a:t>
            </a:r>
            <a:r>
              <a:rPr lang="en-US" sz="2375" spc="71" dirty="0">
                <a:solidFill>
                  <a:srgbClr val="FFECE1"/>
                </a:solidFill>
                <a:latin typeface="Josefin Sans Regular"/>
              </a:rPr>
              <a:t> </a:t>
            </a:r>
            <a:r>
              <a:rPr lang="en-US" sz="2375" spc="71" dirty="0" err="1">
                <a:solidFill>
                  <a:srgbClr val="FFECE1"/>
                </a:solidFill>
                <a:latin typeface="Josefin Sans Regular"/>
              </a:rPr>
              <a:t>lại</a:t>
            </a:r>
            <a:r>
              <a:rPr lang="en-US" sz="2375" spc="71" dirty="0">
                <a:solidFill>
                  <a:srgbClr val="FFECE1"/>
                </a:solidFill>
                <a:latin typeface="Josefin Sans Regular"/>
              </a:rPr>
              <a:t>, </a:t>
            </a:r>
            <a:r>
              <a:rPr lang="en-US" sz="2375" spc="71" dirty="0" err="1">
                <a:solidFill>
                  <a:srgbClr val="FFECE1"/>
                </a:solidFill>
                <a:latin typeface="Josefin Sans Regular"/>
              </a:rPr>
              <a:t>nếu</a:t>
            </a:r>
            <a:r>
              <a:rPr lang="en-US" sz="2375" spc="71" dirty="0">
                <a:solidFill>
                  <a:srgbClr val="FFECE1"/>
                </a:solidFill>
                <a:latin typeface="Josefin Sans Regular"/>
              </a:rPr>
              <a:t> </a:t>
            </a:r>
            <a:r>
              <a:rPr lang="en-US" sz="2375" spc="71" dirty="0" err="1">
                <a:solidFill>
                  <a:srgbClr val="FFECE1"/>
                </a:solidFill>
                <a:latin typeface="Josefin Sans Regular"/>
              </a:rPr>
              <a:t>giá</a:t>
            </a:r>
            <a:r>
              <a:rPr lang="en-US" sz="2375" spc="71" dirty="0">
                <a:solidFill>
                  <a:srgbClr val="FFECE1"/>
                </a:solidFill>
                <a:latin typeface="Josefin Sans Regular"/>
              </a:rPr>
              <a:t> </a:t>
            </a:r>
            <a:r>
              <a:rPr lang="en-US" sz="2375" spc="71" dirty="0" err="1">
                <a:solidFill>
                  <a:srgbClr val="FFECE1"/>
                </a:solidFill>
                <a:latin typeface="Josefin Sans Regular"/>
              </a:rPr>
              <a:t>quá</a:t>
            </a:r>
            <a:r>
              <a:rPr lang="en-US" sz="2375" spc="71" dirty="0">
                <a:solidFill>
                  <a:srgbClr val="FFECE1"/>
                </a:solidFill>
                <a:latin typeface="Josefin Sans Regular"/>
              </a:rPr>
              <a:t> </a:t>
            </a:r>
            <a:r>
              <a:rPr lang="en-US" sz="2375" spc="71" dirty="0" err="1">
                <a:solidFill>
                  <a:srgbClr val="FFECE1"/>
                </a:solidFill>
                <a:latin typeface="Josefin Sans Regular"/>
              </a:rPr>
              <a:t>cao</a:t>
            </a:r>
            <a:r>
              <a:rPr lang="en-US" sz="2375" spc="71" dirty="0">
                <a:solidFill>
                  <a:srgbClr val="FFECE1"/>
                </a:solidFill>
                <a:latin typeface="Josefin Sans Regular"/>
              </a:rPr>
              <a:t> </a:t>
            </a:r>
            <a:r>
              <a:rPr lang="en-US" sz="2375" spc="71" dirty="0" err="1">
                <a:solidFill>
                  <a:srgbClr val="FFECE1"/>
                </a:solidFill>
                <a:latin typeface="Josefin Sans Regular"/>
              </a:rPr>
              <a:t>có</a:t>
            </a:r>
            <a:r>
              <a:rPr lang="en-US" sz="2375" spc="71" dirty="0">
                <a:solidFill>
                  <a:srgbClr val="FFECE1"/>
                </a:solidFill>
                <a:latin typeface="Josefin Sans Regular"/>
              </a:rPr>
              <a:t> </a:t>
            </a:r>
            <a:r>
              <a:rPr lang="en-US" sz="2375" spc="71" dirty="0" err="1">
                <a:solidFill>
                  <a:srgbClr val="FFECE1"/>
                </a:solidFill>
                <a:latin typeface="Josefin Sans Regular"/>
              </a:rPr>
              <a:t>thể</a:t>
            </a:r>
            <a:r>
              <a:rPr lang="en-US" sz="2375" spc="71" dirty="0">
                <a:solidFill>
                  <a:srgbClr val="FFECE1"/>
                </a:solidFill>
                <a:latin typeface="Josefin Sans Regular"/>
              </a:rPr>
              <a:t> </a:t>
            </a:r>
            <a:r>
              <a:rPr lang="en-US" sz="2375" spc="71" dirty="0" err="1">
                <a:solidFill>
                  <a:srgbClr val="FFECE1"/>
                </a:solidFill>
                <a:latin typeface="Josefin Sans Regular"/>
              </a:rPr>
              <a:t>khiến</a:t>
            </a:r>
            <a:r>
              <a:rPr lang="en-US" sz="2375" spc="71" dirty="0">
                <a:solidFill>
                  <a:srgbClr val="FFECE1"/>
                </a:solidFill>
                <a:latin typeface="Josefin Sans Regular"/>
              </a:rPr>
              <a:t> </a:t>
            </a:r>
            <a:r>
              <a:rPr lang="en-US" sz="2375" spc="71" dirty="0" err="1">
                <a:solidFill>
                  <a:srgbClr val="FFECE1"/>
                </a:solidFill>
                <a:latin typeface="Josefin Sans Regular"/>
              </a:rPr>
              <a:t>khách</a:t>
            </a:r>
            <a:r>
              <a:rPr lang="en-US" sz="2375" spc="71" dirty="0">
                <a:solidFill>
                  <a:srgbClr val="FFECE1"/>
                </a:solidFill>
                <a:latin typeface="Josefin Sans Regular"/>
              </a:rPr>
              <a:t> </a:t>
            </a:r>
            <a:r>
              <a:rPr lang="en-US" sz="2375" spc="71" dirty="0" err="1">
                <a:solidFill>
                  <a:srgbClr val="FFECE1"/>
                </a:solidFill>
                <a:latin typeface="Josefin Sans Regular"/>
              </a:rPr>
              <a:t>hàng</a:t>
            </a:r>
            <a:r>
              <a:rPr lang="en-US" sz="2375" spc="71" dirty="0">
                <a:solidFill>
                  <a:srgbClr val="FFECE1"/>
                </a:solidFill>
                <a:latin typeface="Josefin Sans Regular"/>
              </a:rPr>
              <a:t> </a:t>
            </a:r>
            <a:r>
              <a:rPr lang="en-US" sz="2375" spc="71" dirty="0" err="1">
                <a:solidFill>
                  <a:srgbClr val="FFECE1"/>
                </a:solidFill>
                <a:latin typeface="Josefin Sans Regular"/>
              </a:rPr>
              <a:t>sợ</a:t>
            </a:r>
            <a:r>
              <a:rPr lang="en-US" sz="2375" spc="71" dirty="0">
                <a:solidFill>
                  <a:srgbClr val="FFECE1"/>
                </a:solidFill>
                <a:latin typeface="Josefin Sans Regular"/>
              </a:rPr>
              <a:t> </a:t>
            </a:r>
            <a:r>
              <a:rPr lang="en-US" sz="2375" spc="71" dirty="0" err="1">
                <a:solidFill>
                  <a:srgbClr val="FFECE1"/>
                </a:solidFill>
                <a:latin typeface="Josefin Sans Regular"/>
              </a:rPr>
              <a:t>hãi</a:t>
            </a:r>
            <a:r>
              <a:rPr lang="en-US" sz="2375" spc="71" dirty="0">
                <a:solidFill>
                  <a:srgbClr val="FFECE1"/>
                </a:solidFill>
                <a:latin typeface="Josefin Sans Regular"/>
              </a:rPr>
              <a:t>.</a:t>
            </a:r>
          </a:p>
          <a:p>
            <a:pPr>
              <a:lnSpc>
                <a:spcPts val="3705"/>
              </a:lnSpc>
            </a:pPr>
            <a:endParaRPr lang="en-US" sz="2375" spc="71" dirty="0">
              <a:solidFill>
                <a:srgbClr val="FFECE1"/>
              </a:solidFill>
              <a:latin typeface="Josefin Sans Regular"/>
            </a:endParaRPr>
          </a:p>
        </p:txBody>
      </p:sp>
    </p:spTree>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3429000" y="-954057"/>
            <a:ext cx="18288000" cy="4111700"/>
          </a:xfrm>
          <a:prstGeom prst="rect">
            <a:avLst/>
          </a:prstGeom>
        </p:spPr>
      </p:pic>
      <p:pic>
        <p:nvPicPr>
          <p:cNvPr id="3" name="Picture 3"/>
          <p:cNvPicPr>
            <a:picLocks noChangeAspect="1"/>
          </p:cNvPicPr>
          <p:nvPr/>
        </p:nvPicPr>
        <p:blipFill>
          <a:blip r:embed="rId4"/>
          <a:srcRect/>
          <a:stretch>
            <a:fillRect/>
          </a:stretch>
        </p:blipFill>
        <p:spPr>
          <a:xfrm>
            <a:off x="12427348" y="0"/>
            <a:ext cx="5860652" cy="5040160"/>
          </a:xfrm>
          <a:prstGeom prst="rect">
            <a:avLst/>
          </a:prstGeom>
        </p:spPr>
      </p:pic>
      <p:sp>
        <p:nvSpPr>
          <p:cNvPr id="4" name="TextBox 4"/>
          <p:cNvSpPr txBox="1"/>
          <p:nvPr/>
        </p:nvSpPr>
        <p:spPr>
          <a:xfrm>
            <a:off x="-579911" y="344583"/>
            <a:ext cx="10126477" cy="1034899"/>
          </a:xfrm>
          <a:prstGeom prst="rect">
            <a:avLst/>
          </a:prstGeom>
        </p:spPr>
        <p:txBody>
          <a:bodyPr lIns="0" tIns="0" rIns="0" bIns="0" rtlCol="0" anchor="t">
            <a:spAutoFit/>
          </a:bodyPr>
          <a:lstStyle/>
          <a:p>
            <a:pPr algn="ctr">
              <a:lnSpc>
                <a:spcPts val="7650"/>
              </a:lnSpc>
            </a:pPr>
            <a:r>
              <a:rPr lang="en-US" sz="7650" dirty="0">
                <a:solidFill>
                  <a:srgbClr val="FFFFFF"/>
                </a:solidFill>
                <a:latin typeface="Josefin Sans Regular" panose="020B0604020202020204" charset="-93"/>
              </a:rPr>
              <a:t>DEMOGRAPHIC</a:t>
            </a:r>
          </a:p>
        </p:txBody>
      </p:sp>
      <p:sp>
        <p:nvSpPr>
          <p:cNvPr id="5" name="TextBox 5"/>
          <p:cNvSpPr txBox="1"/>
          <p:nvPr/>
        </p:nvSpPr>
        <p:spPr>
          <a:xfrm>
            <a:off x="1219200" y="1488030"/>
            <a:ext cx="12881149" cy="923330"/>
          </a:xfrm>
          <a:prstGeom prst="rect">
            <a:avLst/>
          </a:prstGeom>
        </p:spPr>
        <p:txBody>
          <a:bodyPr lIns="0" tIns="0" rIns="0" bIns="0" rtlCol="0" anchor="t">
            <a:spAutoFit/>
          </a:bodyPr>
          <a:lstStyle/>
          <a:p>
            <a:pPr algn="ctr">
              <a:lnSpc>
                <a:spcPts val="7200"/>
              </a:lnSpc>
            </a:pPr>
            <a:r>
              <a:rPr lang="en-US" sz="7200" dirty="0">
                <a:solidFill>
                  <a:srgbClr val="FFFFFF"/>
                </a:solidFill>
                <a:latin typeface="Imprint MT Shadow" panose="04020605060303030202" pitchFamily="82" charset="0"/>
              </a:rPr>
              <a:t>NHÂN KHẨU HỌC</a:t>
            </a:r>
          </a:p>
        </p:txBody>
      </p:sp>
      <p:sp>
        <p:nvSpPr>
          <p:cNvPr id="6" name="TextBox 6"/>
          <p:cNvSpPr txBox="1"/>
          <p:nvPr/>
        </p:nvSpPr>
        <p:spPr>
          <a:xfrm>
            <a:off x="277349" y="2715985"/>
            <a:ext cx="11794546" cy="1127374"/>
          </a:xfrm>
          <a:prstGeom prst="rect">
            <a:avLst/>
          </a:prstGeom>
        </p:spPr>
        <p:txBody>
          <a:bodyPr lIns="0" tIns="0" rIns="0" bIns="0" rtlCol="0" anchor="t">
            <a:spAutoFit/>
          </a:bodyPr>
          <a:lstStyle/>
          <a:p>
            <a:pPr algn="ctr">
              <a:lnSpc>
                <a:spcPts val="4457"/>
              </a:lnSpc>
            </a:pPr>
            <a:r>
              <a:rPr lang="en-US" sz="3183" dirty="0" err="1">
                <a:solidFill>
                  <a:srgbClr val="FFA46F"/>
                </a:solidFill>
                <a:latin typeface="Josefin Sans Regular"/>
              </a:rPr>
              <a:t>Tốc</a:t>
            </a:r>
            <a:r>
              <a:rPr lang="en-US" sz="3183" dirty="0">
                <a:solidFill>
                  <a:srgbClr val="FFA46F"/>
                </a:solidFill>
                <a:latin typeface="Josefin Sans Regular"/>
              </a:rPr>
              <a:t> </a:t>
            </a:r>
            <a:r>
              <a:rPr lang="en-US" sz="3183" dirty="0" err="1">
                <a:solidFill>
                  <a:srgbClr val="FFA46F"/>
                </a:solidFill>
                <a:latin typeface="Josefin Sans Regular"/>
              </a:rPr>
              <a:t>độ</a:t>
            </a:r>
            <a:r>
              <a:rPr lang="en-US" sz="3183" dirty="0">
                <a:solidFill>
                  <a:srgbClr val="FFA46F"/>
                </a:solidFill>
                <a:latin typeface="Josefin Sans Regular"/>
              </a:rPr>
              <a:t> </a:t>
            </a:r>
            <a:r>
              <a:rPr lang="en-US" sz="3183" dirty="0" err="1">
                <a:solidFill>
                  <a:srgbClr val="FFA46F"/>
                </a:solidFill>
                <a:latin typeface="Josefin Sans Regular"/>
              </a:rPr>
              <a:t>đô</a:t>
            </a:r>
            <a:r>
              <a:rPr lang="en-US" sz="3183" dirty="0">
                <a:solidFill>
                  <a:srgbClr val="FFA46F"/>
                </a:solidFill>
                <a:latin typeface="Josefin Sans Regular"/>
              </a:rPr>
              <a:t> </a:t>
            </a:r>
            <a:r>
              <a:rPr lang="en-US" sz="3183" dirty="0" err="1">
                <a:solidFill>
                  <a:srgbClr val="FFA46F"/>
                </a:solidFill>
                <a:latin typeface="Josefin Sans Regular"/>
              </a:rPr>
              <a:t>thị</a:t>
            </a:r>
            <a:r>
              <a:rPr lang="en-US" sz="3183" dirty="0">
                <a:solidFill>
                  <a:srgbClr val="FFA46F"/>
                </a:solidFill>
                <a:latin typeface="Josefin Sans Regular"/>
              </a:rPr>
              <a:t> </a:t>
            </a:r>
            <a:r>
              <a:rPr lang="en-US" sz="3183" dirty="0" err="1">
                <a:solidFill>
                  <a:srgbClr val="FFA46F"/>
                </a:solidFill>
                <a:latin typeface="Josefin Sans Regular"/>
              </a:rPr>
              <a:t>hóa</a:t>
            </a:r>
            <a:r>
              <a:rPr lang="en-US" sz="3183" dirty="0">
                <a:solidFill>
                  <a:srgbClr val="FFA46F"/>
                </a:solidFill>
                <a:latin typeface="Josefin Sans Regular"/>
              </a:rPr>
              <a:t> ở </a:t>
            </a:r>
            <a:r>
              <a:rPr lang="en-US" sz="3183" dirty="0" err="1">
                <a:solidFill>
                  <a:srgbClr val="FFA46F"/>
                </a:solidFill>
                <a:latin typeface="Josefin Sans Regular"/>
              </a:rPr>
              <a:t>Việt</a:t>
            </a:r>
            <a:r>
              <a:rPr lang="en-US" sz="3183" dirty="0">
                <a:solidFill>
                  <a:srgbClr val="FFA46F"/>
                </a:solidFill>
                <a:latin typeface="Josefin Sans Regular"/>
              </a:rPr>
              <a:t> Nam </a:t>
            </a:r>
            <a:r>
              <a:rPr lang="en-US" sz="3183" dirty="0" err="1">
                <a:solidFill>
                  <a:srgbClr val="FFA46F"/>
                </a:solidFill>
                <a:latin typeface="Josefin Sans Regular"/>
              </a:rPr>
              <a:t>ngày</a:t>
            </a:r>
            <a:r>
              <a:rPr lang="en-US" sz="3183" dirty="0">
                <a:solidFill>
                  <a:srgbClr val="FFA46F"/>
                </a:solidFill>
                <a:latin typeface="Josefin Sans Regular"/>
              </a:rPr>
              <a:t> </a:t>
            </a:r>
            <a:r>
              <a:rPr lang="en-US" sz="3183" dirty="0" err="1">
                <a:solidFill>
                  <a:srgbClr val="FFA46F"/>
                </a:solidFill>
                <a:latin typeface="Josefin Sans Regular"/>
              </a:rPr>
              <a:t>càng</a:t>
            </a:r>
            <a:r>
              <a:rPr lang="en-US" sz="3183" dirty="0">
                <a:solidFill>
                  <a:srgbClr val="FFA46F"/>
                </a:solidFill>
                <a:latin typeface="Josefin Sans Regular"/>
              </a:rPr>
              <a:t> </a:t>
            </a:r>
            <a:r>
              <a:rPr lang="en-US" sz="3183" dirty="0" err="1">
                <a:solidFill>
                  <a:srgbClr val="FFA46F"/>
                </a:solidFill>
                <a:latin typeface="Josefin Sans Regular"/>
              </a:rPr>
              <a:t>gia</a:t>
            </a:r>
            <a:r>
              <a:rPr lang="en-US" sz="3183" dirty="0">
                <a:solidFill>
                  <a:srgbClr val="FFA46F"/>
                </a:solidFill>
                <a:latin typeface="Josefin Sans Regular"/>
              </a:rPr>
              <a:t> </a:t>
            </a:r>
            <a:r>
              <a:rPr lang="en-US" sz="3183" dirty="0" err="1">
                <a:solidFill>
                  <a:srgbClr val="FFA46F"/>
                </a:solidFill>
                <a:latin typeface="Josefin Sans Regular"/>
              </a:rPr>
              <a:t>tăng</a:t>
            </a:r>
            <a:r>
              <a:rPr lang="en-US" sz="3183" dirty="0">
                <a:solidFill>
                  <a:srgbClr val="FFA46F"/>
                </a:solidFill>
                <a:latin typeface="Josefin Sans Regular"/>
              </a:rPr>
              <a:t>, </a:t>
            </a:r>
            <a:r>
              <a:rPr lang="en-US" sz="3183" dirty="0" err="1">
                <a:solidFill>
                  <a:srgbClr val="FFA46F"/>
                </a:solidFill>
                <a:latin typeface="Josefin Sans Regular"/>
              </a:rPr>
              <a:t>có</a:t>
            </a:r>
            <a:r>
              <a:rPr lang="en-US" sz="3183" dirty="0">
                <a:solidFill>
                  <a:srgbClr val="FFA46F"/>
                </a:solidFill>
                <a:latin typeface="Josefin Sans Regular"/>
              </a:rPr>
              <a:t> xu </a:t>
            </a:r>
            <a:r>
              <a:rPr lang="en-US" sz="3183" dirty="0" err="1">
                <a:solidFill>
                  <a:srgbClr val="FFA46F"/>
                </a:solidFill>
                <a:latin typeface="Josefin Sans Regular"/>
              </a:rPr>
              <a:t>hướng</a:t>
            </a:r>
            <a:r>
              <a:rPr lang="en-US" sz="3183" dirty="0">
                <a:solidFill>
                  <a:srgbClr val="FFA46F"/>
                </a:solidFill>
                <a:latin typeface="Josefin Sans Regular"/>
              </a:rPr>
              <a:t> </a:t>
            </a:r>
            <a:r>
              <a:rPr lang="en-US" sz="3183" dirty="0" err="1">
                <a:solidFill>
                  <a:srgbClr val="FFA46F"/>
                </a:solidFill>
                <a:latin typeface="Josefin Sans Regular"/>
              </a:rPr>
              <a:t>mở</a:t>
            </a:r>
            <a:r>
              <a:rPr lang="en-US" sz="3183" dirty="0">
                <a:solidFill>
                  <a:srgbClr val="FFA46F"/>
                </a:solidFill>
                <a:latin typeface="Josefin Sans Regular"/>
              </a:rPr>
              <a:t> </a:t>
            </a:r>
            <a:r>
              <a:rPr lang="en-US" sz="3183" dirty="0" err="1">
                <a:solidFill>
                  <a:srgbClr val="FFA46F"/>
                </a:solidFill>
                <a:latin typeface="Josefin Sans Regular"/>
              </a:rPr>
              <a:t>rộng</a:t>
            </a:r>
            <a:r>
              <a:rPr lang="en-US" sz="3183" dirty="0">
                <a:solidFill>
                  <a:srgbClr val="FFA46F"/>
                </a:solidFill>
                <a:latin typeface="Josefin Sans Regular"/>
              </a:rPr>
              <a:t> sang </a:t>
            </a:r>
            <a:r>
              <a:rPr lang="en-US" sz="3183" dirty="0" err="1">
                <a:solidFill>
                  <a:srgbClr val="FFA46F"/>
                </a:solidFill>
                <a:latin typeface="Josefin Sans Regular"/>
              </a:rPr>
              <a:t>các</a:t>
            </a:r>
            <a:r>
              <a:rPr lang="en-US" sz="3183" dirty="0">
                <a:solidFill>
                  <a:srgbClr val="FFA46F"/>
                </a:solidFill>
                <a:latin typeface="Josefin Sans Regular"/>
              </a:rPr>
              <a:t> </a:t>
            </a:r>
            <a:r>
              <a:rPr lang="en-US" sz="3183" dirty="0" err="1">
                <a:solidFill>
                  <a:srgbClr val="FFA46F"/>
                </a:solidFill>
                <a:latin typeface="Josefin Sans Regular"/>
              </a:rPr>
              <a:t>thành</a:t>
            </a:r>
            <a:r>
              <a:rPr lang="en-US" sz="3183" dirty="0">
                <a:solidFill>
                  <a:srgbClr val="FFA46F"/>
                </a:solidFill>
                <a:latin typeface="Josefin Sans Regular"/>
              </a:rPr>
              <a:t> </a:t>
            </a:r>
            <a:r>
              <a:rPr lang="en-US" sz="3183" dirty="0" err="1">
                <a:solidFill>
                  <a:srgbClr val="FFA46F"/>
                </a:solidFill>
                <a:latin typeface="Josefin Sans Regular"/>
              </a:rPr>
              <a:t>phố</a:t>
            </a:r>
            <a:r>
              <a:rPr lang="en-US" sz="3183" dirty="0">
                <a:solidFill>
                  <a:srgbClr val="FFA46F"/>
                </a:solidFill>
                <a:latin typeface="Josefin Sans Regular"/>
              </a:rPr>
              <a:t> </a:t>
            </a:r>
            <a:r>
              <a:rPr lang="en-US" sz="3183" dirty="0" err="1">
                <a:solidFill>
                  <a:srgbClr val="FFA46F"/>
                </a:solidFill>
                <a:latin typeface="Josefin Sans Regular"/>
              </a:rPr>
              <a:t>vừa</a:t>
            </a:r>
            <a:r>
              <a:rPr lang="en-US" sz="3183" dirty="0">
                <a:solidFill>
                  <a:srgbClr val="FFA46F"/>
                </a:solidFill>
                <a:latin typeface="Josefin Sans Regular"/>
              </a:rPr>
              <a:t> </a:t>
            </a:r>
            <a:r>
              <a:rPr lang="en-US" sz="3183" dirty="0" err="1">
                <a:solidFill>
                  <a:srgbClr val="FFA46F"/>
                </a:solidFill>
                <a:latin typeface="Josefin Sans Regular"/>
              </a:rPr>
              <a:t>và</a:t>
            </a:r>
            <a:r>
              <a:rPr lang="en-US" sz="3183" dirty="0">
                <a:solidFill>
                  <a:srgbClr val="FFA46F"/>
                </a:solidFill>
                <a:latin typeface="Josefin Sans Regular"/>
              </a:rPr>
              <a:t> </a:t>
            </a:r>
            <a:r>
              <a:rPr lang="en-US" sz="3183" dirty="0" err="1">
                <a:solidFill>
                  <a:srgbClr val="FFA46F"/>
                </a:solidFill>
                <a:latin typeface="Josefin Sans Regular"/>
              </a:rPr>
              <a:t>nhỏ</a:t>
            </a:r>
            <a:r>
              <a:rPr lang="en-US" sz="3183" dirty="0">
                <a:solidFill>
                  <a:srgbClr val="FFA46F"/>
                </a:solidFill>
                <a:latin typeface="Josefin Sans Regular"/>
              </a:rPr>
              <a:t>.</a:t>
            </a:r>
          </a:p>
        </p:txBody>
      </p:sp>
      <p:sp>
        <p:nvSpPr>
          <p:cNvPr id="7" name="TextBox 7"/>
          <p:cNvSpPr txBox="1"/>
          <p:nvPr/>
        </p:nvSpPr>
        <p:spPr>
          <a:xfrm>
            <a:off x="0" y="5375939"/>
            <a:ext cx="18288000" cy="1113631"/>
          </a:xfrm>
          <a:prstGeom prst="rect">
            <a:avLst/>
          </a:prstGeom>
        </p:spPr>
        <p:txBody>
          <a:bodyPr lIns="0" tIns="0" rIns="0" bIns="0" rtlCol="0" anchor="t">
            <a:spAutoFit/>
          </a:bodyPr>
          <a:lstStyle/>
          <a:p>
            <a:pPr algn="ctr">
              <a:lnSpc>
                <a:spcPts val="4480"/>
              </a:lnSpc>
            </a:pPr>
            <a:r>
              <a:rPr lang="en-US" sz="3200">
                <a:solidFill>
                  <a:srgbClr val="FFA46F"/>
                </a:solidFill>
                <a:latin typeface="Josefin Sans Regular"/>
              </a:rPr>
              <a:t>Số lượng dân cư đô thị ngày càng tăng làm thay đổi hành vi sinh hoạt hằng ngày, mọi người có xu hướng tiêu dùng mới, đặt đồ ăn ngoài thay vì vào bếp.</a:t>
            </a:r>
          </a:p>
        </p:txBody>
      </p:sp>
      <p:sp>
        <p:nvSpPr>
          <p:cNvPr id="8" name="TextBox 8"/>
          <p:cNvSpPr txBox="1"/>
          <p:nvPr/>
        </p:nvSpPr>
        <p:spPr>
          <a:xfrm>
            <a:off x="0" y="7078450"/>
            <a:ext cx="18288000" cy="1192292"/>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Việc tập trung nhiều dân cư ở các thành phố lớn cũng làm cho việc sử dụng phương tiện giao thông nhiều hơn.</a:t>
            </a:r>
          </a:p>
        </p:txBody>
      </p:sp>
      <p:sp>
        <p:nvSpPr>
          <p:cNvPr id="9" name="TextBox 9"/>
          <p:cNvSpPr txBox="1"/>
          <p:nvPr/>
        </p:nvSpPr>
        <p:spPr>
          <a:xfrm>
            <a:off x="844986" y="9163050"/>
            <a:ext cx="16598028" cy="582811"/>
          </a:xfrm>
          <a:prstGeom prst="rect">
            <a:avLst/>
          </a:prstGeom>
        </p:spPr>
        <p:txBody>
          <a:bodyPr lIns="0" tIns="0" rIns="0" bIns="0" rtlCol="0" anchor="t">
            <a:spAutoFit/>
          </a:bodyPr>
          <a:lstStyle/>
          <a:p>
            <a:pPr algn="ctr">
              <a:lnSpc>
                <a:spcPts val="4800"/>
              </a:lnSpc>
              <a:spcBef>
                <a:spcPct val="0"/>
              </a:spcBef>
            </a:pPr>
            <a:r>
              <a:rPr lang="en-US" sz="3200">
                <a:solidFill>
                  <a:srgbClr val="FFA46F"/>
                </a:solidFill>
                <a:latin typeface="Josefin Sans Regular"/>
              </a:rPr>
              <a:t>-&gt; Dịch vụ giao đồ ăn nhanh cũng giúp đã phần dân số đô thị giải quyết được vấn đề này.</a:t>
            </a:r>
          </a:p>
        </p:txBody>
      </p:sp>
    </p:spTree>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1420" y="0"/>
            <a:ext cx="7113297" cy="8638847"/>
          </a:xfrm>
          <a:prstGeom prst="rect">
            <a:avLst/>
          </a:prstGeom>
          <a:solidFill>
            <a:srgbClr val="FFA46F"/>
          </a:solidFill>
        </p:spPr>
      </p:sp>
      <p:pic>
        <p:nvPicPr>
          <p:cNvPr id="3" name="Picture 3"/>
          <p:cNvPicPr>
            <a:picLocks noChangeAspect="1"/>
          </p:cNvPicPr>
          <p:nvPr/>
        </p:nvPicPr>
        <p:blipFill>
          <a:blip r:embed="rId2"/>
          <a:srcRect l="16737" r="16737"/>
          <a:stretch>
            <a:fillRect/>
          </a:stretch>
        </p:blipFill>
        <p:spPr>
          <a:xfrm>
            <a:off x="1999044" y="0"/>
            <a:ext cx="5138049" cy="772344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4108"/>
          <a:stretch>
            <a:fillRect/>
          </a:stretch>
        </p:blipFill>
        <p:spPr>
          <a:xfrm>
            <a:off x="3690722" y="8493310"/>
            <a:ext cx="1754692" cy="764990"/>
          </a:xfrm>
          <a:prstGeom prst="rect">
            <a:avLst/>
          </a:prstGeom>
        </p:spPr>
      </p:pic>
      <p:sp>
        <p:nvSpPr>
          <p:cNvPr id="5" name="TextBox 5"/>
          <p:cNvSpPr txBox="1"/>
          <p:nvPr/>
        </p:nvSpPr>
        <p:spPr>
          <a:xfrm>
            <a:off x="4568068" y="608758"/>
            <a:ext cx="17161784" cy="1472386"/>
          </a:xfrm>
          <a:prstGeom prst="rect">
            <a:avLst/>
          </a:prstGeom>
        </p:spPr>
        <p:txBody>
          <a:bodyPr lIns="0" tIns="0" rIns="0" bIns="0" rtlCol="0" anchor="t">
            <a:spAutoFit/>
          </a:bodyPr>
          <a:lstStyle/>
          <a:p>
            <a:pPr algn="ctr">
              <a:lnSpc>
                <a:spcPts val="5880"/>
              </a:lnSpc>
            </a:pPr>
            <a:r>
              <a:rPr lang="en-US" sz="4200" spc="462" dirty="0">
                <a:solidFill>
                  <a:srgbClr val="FFA46F"/>
                </a:solidFill>
                <a:latin typeface="Josefin Sans Regular Italics"/>
              </a:rPr>
              <a:t>CHIẾN LƯỢC ĐỊNH GIÁ CHO </a:t>
            </a:r>
          </a:p>
          <a:p>
            <a:pPr algn="ctr">
              <a:lnSpc>
                <a:spcPts val="5880"/>
              </a:lnSpc>
            </a:pPr>
            <a:r>
              <a:rPr lang="en-US" sz="4200" spc="462" dirty="0">
                <a:solidFill>
                  <a:srgbClr val="FFA46F"/>
                </a:solidFill>
                <a:latin typeface="Josefin Sans Regular Italics"/>
              </a:rPr>
              <a:t>HỖN HỢP SẢN PHẨM</a:t>
            </a:r>
          </a:p>
        </p:txBody>
      </p:sp>
      <p:sp>
        <p:nvSpPr>
          <p:cNvPr id="6" name="TextBox 6"/>
          <p:cNvSpPr txBox="1"/>
          <p:nvPr/>
        </p:nvSpPr>
        <p:spPr>
          <a:xfrm>
            <a:off x="9144000" y="2692886"/>
            <a:ext cx="7834267" cy="3999981"/>
          </a:xfrm>
          <a:prstGeom prst="rect">
            <a:avLst/>
          </a:prstGeom>
        </p:spPr>
        <p:txBody>
          <a:bodyPr lIns="0" tIns="0" rIns="0" bIns="0" rtlCol="0" anchor="t">
            <a:spAutoFit/>
          </a:bodyPr>
          <a:lstStyle/>
          <a:p>
            <a:pPr>
              <a:lnSpc>
                <a:spcPts val="3966"/>
              </a:lnSpc>
            </a:pPr>
            <a:r>
              <a:rPr lang="en-US" sz="2542" spc="76" dirty="0">
                <a:solidFill>
                  <a:srgbClr val="1A1A1A"/>
                </a:solidFill>
                <a:latin typeface="Josefin Sans Regular"/>
              </a:rPr>
              <a:t> </a:t>
            </a:r>
            <a:r>
              <a:rPr lang="en-US" sz="2542" spc="76" dirty="0" err="1">
                <a:solidFill>
                  <a:srgbClr val="1A1A1A"/>
                </a:solidFill>
                <a:latin typeface="Josefin Sans Regular"/>
              </a:rPr>
              <a:t>Đối</a:t>
            </a:r>
            <a:r>
              <a:rPr lang="en-US" sz="2542" spc="76" dirty="0">
                <a:solidFill>
                  <a:srgbClr val="1A1A1A"/>
                </a:solidFill>
                <a:latin typeface="Josefin Sans Regular"/>
              </a:rPr>
              <a:t> </a:t>
            </a:r>
            <a:r>
              <a:rPr lang="en-US" sz="2542" spc="76" dirty="0" err="1">
                <a:solidFill>
                  <a:srgbClr val="1A1A1A"/>
                </a:solidFill>
                <a:latin typeface="Josefin Sans Regular"/>
              </a:rPr>
              <a:t>với</a:t>
            </a:r>
            <a:r>
              <a:rPr lang="en-US" sz="2542" spc="76" dirty="0">
                <a:solidFill>
                  <a:srgbClr val="1A1A1A"/>
                </a:solidFill>
                <a:latin typeface="Josefin Sans Regular"/>
              </a:rPr>
              <a:t> M-Food, </a:t>
            </a:r>
            <a:r>
              <a:rPr lang="en-US" sz="2542" spc="76" dirty="0" err="1">
                <a:solidFill>
                  <a:srgbClr val="1A1A1A"/>
                </a:solidFill>
                <a:latin typeface="Josefin Sans Regular"/>
              </a:rPr>
              <a:t>nó</a:t>
            </a:r>
            <a:r>
              <a:rPr lang="en-US" sz="2542" spc="76" dirty="0">
                <a:solidFill>
                  <a:srgbClr val="1A1A1A"/>
                </a:solidFill>
                <a:latin typeface="Josefin Sans Regular"/>
              </a:rPr>
              <a:t> </a:t>
            </a:r>
            <a:r>
              <a:rPr lang="en-US" sz="2542" spc="76" dirty="0" err="1">
                <a:solidFill>
                  <a:srgbClr val="1A1A1A"/>
                </a:solidFill>
                <a:latin typeface="Josefin Sans Regular"/>
              </a:rPr>
              <a:t>vì</a:t>
            </a:r>
            <a:r>
              <a:rPr lang="en-US" sz="2542" spc="76" dirty="0">
                <a:solidFill>
                  <a:srgbClr val="1A1A1A"/>
                </a:solidFill>
                <a:latin typeface="Josefin Sans Regular"/>
              </a:rPr>
              <a:t> </a:t>
            </a:r>
            <a:r>
              <a:rPr lang="en-US" sz="2542" spc="76" dirty="0" err="1">
                <a:solidFill>
                  <a:srgbClr val="1A1A1A"/>
                </a:solidFill>
                <a:latin typeface="Josefin Sans Regular"/>
              </a:rPr>
              <a:t>nó</a:t>
            </a:r>
            <a:r>
              <a:rPr lang="en-US" sz="2542" spc="76" dirty="0">
                <a:solidFill>
                  <a:srgbClr val="1A1A1A"/>
                </a:solidFill>
                <a:latin typeface="Josefin Sans Regular"/>
              </a:rPr>
              <a:t> </a:t>
            </a:r>
            <a:r>
              <a:rPr lang="en-US" sz="2542" spc="76" dirty="0" err="1">
                <a:solidFill>
                  <a:srgbClr val="1A1A1A"/>
                </a:solidFill>
                <a:latin typeface="Josefin Sans Regular"/>
              </a:rPr>
              <a:t>đơn</a:t>
            </a:r>
            <a:r>
              <a:rPr lang="en-US" sz="2542" spc="76" dirty="0">
                <a:solidFill>
                  <a:srgbClr val="1A1A1A"/>
                </a:solidFill>
                <a:latin typeface="Josefin Sans Regular"/>
              </a:rPr>
              <a:t> </a:t>
            </a:r>
            <a:r>
              <a:rPr lang="en-US" sz="2542" spc="76" dirty="0" err="1">
                <a:solidFill>
                  <a:srgbClr val="1A1A1A"/>
                </a:solidFill>
                <a:latin typeface="Josefin Sans Regular"/>
              </a:rPr>
              <a:t>thuần</a:t>
            </a:r>
            <a:r>
              <a:rPr lang="en-US" sz="2542" spc="76" dirty="0">
                <a:solidFill>
                  <a:srgbClr val="1A1A1A"/>
                </a:solidFill>
                <a:latin typeface="Josefin Sans Regular"/>
              </a:rPr>
              <a:t> </a:t>
            </a:r>
            <a:r>
              <a:rPr lang="en-US" sz="2542" spc="76" dirty="0" err="1">
                <a:solidFill>
                  <a:srgbClr val="1A1A1A"/>
                </a:solidFill>
                <a:latin typeface="Josefin Sans Regular"/>
              </a:rPr>
              <a:t>là</a:t>
            </a:r>
            <a:r>
              <a:rPr lang="en-US" sz="2542" spc="76" dirty="0">
                <a:solidFill>
                  <a:srgbClr val="1A1A1A"/>
                </a:solidFill>
                <a:latin typeface="Josefin Sans Regular"/>
              </a:rPr>
              <a:t> </a:t>
            </a:r>
            <a:r>
              <a:rPr lang="en-US" sz="2542" spc="76" dirty="0" err="1">
                <a:solidFill>
                  <a:srgbClr val="1A1A1A"/>
                </a:solidFill>
                <a:latin typeface="Josefin Sans Regular"/>
              </a:rPr>
              <a:t>một</a:t>
            </a:r>
            <a:r>
              <a:rPr lang="en-US" sz="2542" spc="76" dirty="0">
                <a:solidFill>
                  <a:srgbClr val="1A1A1A"/>
                </a:solidFill>
                <a:latin typeface="Josefin Sans Regular"/>
              </a:rPr>
              <a:t> </a:t>
            </a:r>
            <a:r>
              <a:rPr lang="en-US" sz="2542" spc="76" dirty="0" err="1">
                <a:solidFill>
                  <a:srgbClr val="1A1A1A"/>
                </a:solidFill>
                <a:latin typeface="Josefin Sans Regular"/>
              </a:rPr>
              <a:t>dịch</a:t>
            </a:r>
            <a:r>
              <a:rPr lang="en-US" sz="2542" spc="76" dirty="0">
                <a:solidFill>
                  <a:srgbClr val="1A1A1A"/>
                </a:solidFill>
                <a:latin typeface="Josefin Sans Regular"/>
              </a:rPr>
              <a:t> </a:t>
            </a:r>
            <a:r>
              <a:rPr lang="en-US" sz="2542" spc="76" dirty="0" err="1">
                <a:solidFill>
                  <a:srgbClr val="1A1A1A"/>
                </a:solidFill>
                <a:latin typeface="Josefin Sans Regular"/>
              </a:rPr>
              <a:t>vụ</a:t>
            </a:r>
            <a:r>
              <a:rPr lang="en-US" sz="2542" spc="76" dirty="0">
                <a:solidFill>
                  <a:srgbClr val="1A1A1A"/>
                </a:solidFill>
                <a:latin typeface="Josefin Sans Regular"/>
              </a:rPr>
              <a:t>, </a:t>
            </a:r>
            <a:r>
              <a:rPr lang="en-US" sz="2542" spc="76" dirty="0" err="1">
                <a:solidFill>
                  <a:srgbClr val="1A1A1A"/>
                </a:solidFill>
                <a:latin typeface="Josefin Sans Regular"/>
              </a:rPr>
              <a:t>được</a:t>
            </a:r>
            <a:r>
              <a:rPr lang="en-US" sz="2542" spc="76" dirty="0">
                <a:solidFill>
                  <a:srgbClr val="1A1A1A"/>
                </a:solidFill>
                <a:latin typeface="Josefin Sans Regular"/>
              </a:rPr>
              <a:t> </a:t>
            </a:r>
            <a:r>
              <a:rPr lang="en-US" sz="2542" spc="76" dirty="0" err="1">
                <a:solidFill>
                  <a:srgbClr val="1A1A1A"/>
                </a:solidFill>
                <a:latin typeface="Josefin Sans Regular"/>
              </a:rPr>
              <a:t>làm</a:t>
            </a:r>
            <a:r>
              <a:rPr lang="en-US" sz="2542" spc="76" dirty="0">
                <a:solidFill>
                  <a:srgbClr val="1A1A1A"/>
                </a:solidFill>
                <a:latin typeface="Josefin Sans Regular"/>
              </a:rPr>
              <a:t> </a:t>
            </a:r>
            <a:r>
              <a:rPr lang="en-US" sz="2542" spc="76" dirty="0" err="1">
                <a:solidFill>
                  <a:srgbClr val="1A1A1A"/>
                </a:solidFill>
                <a:latin typeface="Josefin Sans Regular"/>
              </a:rPr>
              <a:t>mới</a:t>
            </a:r>
            <a:r>
              <a:rPr lang="en-US" sz="2542" spc="76" dirty="0">
                <a:solidFill>
                  <a:srgbClr val="1A1A1A"/>
                </a:solidFill>
                <a:latin typeface="Josefin Sans Regular"/>
              </a:rPr>
              <a:t> </a:t>
            </a:r>
            <a:r>
              <a:rPr lang="en-US" sz="2542" spc="76" dirty="0" err="1">
                <a:solidFill>
                  <a:srgbClr val="1A1A1A"/>
                </a:solidFill>
                <a:latin typeface="Josefin Sans Regular"/>
              </a:rPr>
              <a:t>và</a:t>
            </a:r>
            <a:r>
              <a:rPr lang="en-US" sz="2542" spc="76" dirty="0">
                <a:solidFill>
                  <a:srgbClr val="1A1A1A"/>
                </a:solidFill>
                <a:latin typeface="Josefin Sans Regular"/>
              </a:rPr>
              <a:t> </a:t>
            </a:r>
            <a:r>
              <a:rPr lang="en-US" sz="2542" spc="76" dirty="0" err="1">
                <a:solidFill>
                  <a:srgbClr val="1A1A1A"/>
                </a:solidFill>
                <a:latin typeface="Josefin Sans Regular"/>
              </a:rPr>
              <a:t>hoàn</a:t>
            </a:r>
            <a:r>
              <a:rPr lang="en-US" sz="2542" spc="76" dirty="0">
                <a:solidFill>
                  <a:srgbClr val="1A1A1A"/>
                </a:solidFill>
                <a:latin typeface="Josefin Sans Regular"/>
              </a:rPr>
              <a:t> </a:t>
            </a:r>
            <a:r>
              <a:rPr lang="en-US" sz="2542" spc="76" dirty="0" err="1">
                <a:solidFill>
                  <a:srgbClr val="1A1A1A"/>
                </a:solidFill>
                <a:latin typeface="Josefin Sans Regular"/>
              </a:rPr>
              <a:t>thiện</a:t>
            </a:r>
            <a:r>
              <a:rPr lang="en-US" sz="2542" spc="76" dirty="0">
                <a:solidFill>
                  <a:srgbClr val="1A1A1A"/>
                </a:solidFill>
                <a:latin typeface="Josefin Sans Regular"/>
              </a:rPr>
              <a:t> </a:t>
            </a:r>
            <a:r>
              <a:rPr lang="en-US" sz="2542" spc="76" dirty="0" err="1">
                <a:solidFill>
                  <a:srgbClr val="1A1A1A"/>
                </a:solidFill>
                <a:latin typeface="Josefin Sans Regular"/>
              </a:rPr>
              <a:t>thông</a:t>
            </a:r>
            <a:r>
              <a:rPr lang="en-US" sz="2542" spc="76" dirty="0">
                <a:solidFill>
                  <a:srgbClr val="1A1A1A"/>
                </a:solidFill>
                <a:latin typeface="Josefin Sans Regular"/>
              </a:rPr>
              <a:t> qua </a:t>
            </a:r>
            <a:r>
              <a:rPr lang="en-US" sz="2542" spc="76" dirty="0" err="1">
                <a:solidFill>
                  <a:srgbClr val="1A1A1A"/>
                </a:solidFill>
                <a:latin typeface="Josefin Sans Regular"/>
              </a:rPr>
              <a:t>việc</a:t>
            </a:r>
            <a:r>
              <a:rPr lang="en-US" sz="2542" spc="76" dirty="0">
                <a:solidFill>
                  <a:srgbClr val="1A1A1A"/>
                </a:solidFill>
                <a:latin typeface="Josefin Sans Regular"/>
              </a:rPr>
              <a:t> “</a:t>
            </a:r>
            <a:r>
              <a:rPr lang="en-US" sz="2542" spc="76" dirty="0" err="1">
                <a:solidFill>
                  <a:srgbClr val="1A1A1A"/>
                </a:solidFill>
                <a:latin typeface="Josefin Sans Regular"/>
              </a:rPr>
              <a:t>cập</a:t>
            </a:r>
            <a:r>
              <a:rPr lang="en-US" sz="2542" spc="76" dirty="0">
                <a:solidFill>
                  <a:srgbClr val="1A1A1A"/>
                </a:solidFill>
                <a:latin typeface="Josefin Sans Regular"/>
              </a:rPr>
              <a:t> </a:t>
            </a:r>
            <a:r>
              <a:rPr lang="en-US" sz="2542" spc="76" dirty="0" err="1">
                <a:solidFill>
                  <a:srgbClr val="1A1A1A"/>
                </a:solidFill>
                <a:latin typeface="Josefin Sans Regular"/>
              </a:rPr>
              <a:t>nhật</a:t>
            </a:r>
            <a:r>
              <a:rPr lang="en-US" sz="2542" spc="76" dirty="0">
                <a:solidFill>
                  <a:srgbClr val="1A1A1A"/>
                </a:solidFill>
                <a:latin typeface="Josefin Sans Regular"/>
              </a:rPr>
              <a:t>” qua </a:t>
            </a:r>
            <a:r>
              <a:rPr lang="en-US" sz="2542" spc="76" dirty="0" err="1">
                <a:solidFill>
                  <a:srgbClr val="1A1A1A"/>
                </a:solidFill>
                <a:latin typeface="Josefin Sans Regular"/>
              </a:rPr>
              <a:t>các</a:t>
            </a:r>
            <a:r>
              <a:rPr lang="en-US" sz="2542" spc="76" dirty="0">
                <a:solidFill>
                  <a:srgbClr val="1A1A1A"/>
                </a:solidFill>
                <a:latin typeface="Josefin Sans Regular"/>
              </a:rPr>
              <a:t> </a:t>
            </a:r>
            <a:r>
              <a:rPr lang="en-US" sz="2542" spc="76" dirty="0" err="1">
                <a:solidFill>
                  <a:srgbClr val="1A1A1A"/>
                </a:solidFill>
                <a:latin typeface="Josefin Sans Regular"/>
              </a:rPr>
              <a:t>thời</a:t>
            </a:r>
            <a:r>
              <a:rPr lang="en-US" sz="2542" spc="76" dirty="0">
                <a:solidFill>
                  <a:srgbClr val="1A1A1A"/>
                </a:solidFill>
                <a:latin typeface="Josefin Sans Regular"/>
              </a:rPr>
              <a:t> </a:t>
            </a:r>
            <a:r>
              <a:rPr lang="en-US" sz="2542" spc="76" dirty="0" err="1">
                <a:solidFill>
                  <a:srgbClr val="1A1A1A"/>
                </a:solidFill>
                <a:latin typeface="Josefin Sans Regular"/>
              </a:rPr>
              <a:t>kỳ</a:t>
            </a:r>
            <a:r>
              <a:rPr lang="en-US" sz="2542" spc="76" dirty="0">
                <a:solidFill>
                  <a:srgbClr val="1A1A1A"/>
                </a:solidFill>
                <a:latin typeface="Josefin Sans Regular"/>
              </a:rPr>
              <a:t> </a:t>
            </a:r>
            <a:r>
              <a:rPr lang="en-US" sz="2542" spc="76" dirty="0" err="1">
                <a:solidFill>
                  <a:srgbClr val="1A1A1A"/>
                </a:solidFill>
                <a:latin typeface="Josefin Sans Regular"/>
              </a:rPr>
              <a:t>chứ</a:t>
            </a:r>
            <a:r>
              <a:rPr lang="en-US" sz="2542" spc="76" dirty="0">
                <a:solidFill>
                  <a:srgbClr val="1A1A1A"/>
                </a:solidFill>
                <a:latin typeface="Josefin Sans Regular"/>
              </a:rPr>
              <a:t> </a:t>
            </a:r>
            <a:r>
              <a:rPr lang="en-US" sz="2542" spc="76" dirty="0" err="1">
                <a:solidFill>
                  <a:srgbClr val="1A1A1A"/>
                </a:solidFill>
                <a:latin typeface="Josefin Sans Regular"/>
              </a:rPr>
              <a:t>không</a:t>
            </a:r>
            <a:r>
              <a:rPr lang="en-US" sz="2542" spc="76" dirty="0">
                <a:solidFill>
                  <a:srgbClr val="1A1A1A"/>
                </a:solidFill>
                <a:latin typeface="Josefin Sans Regular"/>
              </a:rPr>
              <a:t> </a:t>
            </a:r>
            <a:r>
              <a:rPr lang="en-US" sz="2542" spc="76" dirty="0" err="1">
                <a:solidFill>
                  <a:srgbClr val="1A1A1A"/>
                </a:solidFill>
                <a:latin typeface="Josefin Sans Regular"/>
              </a:rPr>
              <a:t>thể</a:t>
            </a:r>
            <a:r>
              <a:rPr lang="en-US" sz="2542" spc="76" dirty="0">
                <a:solidFill>
                  <a:srgbClr val="1A1A1A"/>
                </a:solidFill>
                <a:latin typeface="Josefin Sans Regular"/>
              </a:rPr>
              <a:t> tung ra </a:t>
            </a:r>
            <a:r>
              <a:rPr lang="en-US" sz="2542" spc="76" dirty="0" err="1">
                <a:solidFill>
                  <a:srgbClr val="1A1A1A"/>
                </a:solidFill>
                <a:latin typeface="Josefin Sans Regular"/>
              </a:rPr>
              <a:t>sản</a:t>
            </a:r>
            <a:r>
              <a:rPr lang="en-US" sz="2542" spc="76" dirty="0">
                <a:solidFill>
                  <a:srgbClr val="1A1A1A"/>
                </a:solidFill>
                <a:latin typeface="Josefin Sans Regular"/>
              </a:rPr>
              <a:t> </a:t>
            </a:r>
            <a:r>
              <a:rPr lang="en-US" sz="2542" spc="76" dirty="0" err="1">
                <a:solidFill>
                  <a:srgbClr val="1A1A1A"/>
                </a:solidFill>
                <a:latin typeface="Josefin Sans Regular"/>
              </a:rPr>
              <a:t>phẩm</a:t>
            </a:r>
            <a:r>
              <a:rPr lang="en-US" sz="2542" spc="76" dirty="0">
                <a:solidFill>
                  <a:srgbClr val="1A1A1A"/>
                </a:solidFill>
                <a:latin typeface="Josefin Sans Regular"/>
              </a:rPr>
              <a:t> </a:t>
            </a:r>
            <a:r>
              <a:rPr lang="en-US" sz="2542" spc="76" dirty="0" err="1">
                <a:solidFill>
                  <a:srgbClr val="1A1A1A"/>
                </a:solidFill>
                <a:latin typeface="Josefin Sans Regular"/>
              </a:rPr>
              <a:t>mới</a:t>
            </a:r>
            <a:r>
              <a:rPr lang="en-US" sz="2542" spc="76" dirty="0">
                <a:solidFill>
                  <a:srgbClr val="1A1A1A"/>
                </a:solidFill>
                <a:latin typeface="Josefin Sans Regular"/>
              </a:rPr>
              <a:t> </a:t>
            </a:r>
            <a:r>
              <a:rPr lang="en-US" sz="2542" spc="76" dirty="0" err="1">
                <a:solidFill>
                  <a:srgbClr val="1A1A1A"/>
                </a:solidFill>
                <a:latin typeface="Josefin Sans Regular"/>
              </a:rPr>
              <a:t>như</a:t>
            </a:r>
            <a:r>
              <a:rPr lang="en-US" sz="2542" spc="76" dirty="0">
                <a:solidFill>
                  <a:srgbClr val="1A1A1A"/>
                </a:solidFill>
                <a:latin typeface="Josefin Sans Regular"/>
              </a:rPr>
              <a:t> </a:t>
            </a:r>
            <a:r>
              <a:rPr lang="en-US" sz="2542" spc="76" dirty="0" err="1">
                <a:solidFill>
                  <a:srgbClr val="1A1A1A"/>
                </a:solidFill>
                <a:latin typeface="Josefin Sans Regular"/>
              </a:rPr>
              <a:t>các</a:t>
            </a:r>
            <a:r>
              <a:rPr lang="en-US" sz="2542" spc="76" dirty="0">
                <a:solidFill>
                  <a:srgbClr val="1A1A1A"/>
                </a:solidFill>
                <a:latin typeface="Josefin Sans Regular"/>
              </a:rPr>
              <a:t> </a:t>
            </a:r>
            <a:r>
              <a:rPr lang="en-US" sz="2542" spc="76" dirty="0" err="1">
                <a:solidFill>
                  <a:srgbClr val="1A1A1A"/>
                </a:solidFill>
                <a:latin typeface="Josefin Sans Regular"/>
              </a:rPr>
              <a:t>doanh</a:t>
            </a:r>
            <a:r>
              <a:rPr lang="en-US" sz="2542" spc="76" dirty="0">
                <a:solidFill>
                  <a:srgbClr val="1A1A1A"/>
                </a:solidFill>
                <a:latin typeface="Josefin Sans Regular"/>
              </a:rPr>
              <a:t> </a:t>
            </a:r>
            <a:r>
              <a:rPr lang="en-US" sz="2542" spc="76" dirty="0" err="1">
                <a:solidFill>
                  <a:srgbClr val="1A1A1A"/>
                </a:solidFill>
                <a:latin typeface="Josefin Sans Regular"/>
              </a:rPr>
              <a:t>nghiệp</a:t>
            </a:r>
            <a:r>
              <a:rPr lang="en-US" sz="2542" spc="76" dirty="0">
                <a:solidFill>
                  <a:srgbClr val="1A1A1A"/>
                </a:solidFill>
                <a:latin typeface="Josefin Sans Regular"/>
              </a:rPr>
              <a:t> </a:t>
            </a:r>
            <a:r>
              <a:rPr lang="en-US" sz="2542" spc="76" dirty="0" err="1">
                <a:solidFill>
                  <a:srgbClr val="1A1A1A"/>
                </a:solidFill>
                <a:latin typeface="Josefin Sans Regular"/>
              </a:rPr>
              <a:t>khác</a:t>
            </a:r>
            <a:r>
              <a:rPr lang="en-US" sz="2542" spc="76" dirty="0">
                <a:solidFill>
                  <a:srgbClr val="1A1A1A"/>
                </a:solidFill>
                <a:latin typeface="Josefin Sans Regular"/>
              </a:rPr>
              <a:t>. Sau </a:t>
            </a:r>
            <a:r>
              <a:rPr lang="en-US" sz="2542" spc="76" dirty="0" err="1">
                <a:solidFill>
                  <a:srgbClr val="1A1A1A"/>
                </a:solidFill>
                <a:latin typeface="Josefin Sans Regular"/>
              </a:rPr>
              <a:t>đây</a:t>
            </a:r>
            <a:r>
              <a:rPr lang="en-US" sz="2542" spc="76" dirty="0">
                <a:solidFill>
                  <a:srgbClr val="1A1A1A"/>
                </a:solidFill>
                <a:latin typeface="Josefin Sans Regular"/>
              </a:rPr>
              <a:t>, </a:t>
            </a:r>
            <a:r>
              <a:rPr lang="en-US" sz="2542" spc="76" dirty="0" err="1">
                <a:solidFill>
                  <a:srgbClr val="1A1A1A"/>
                </a:solidFill>
                <a:latin typeface="Josefin Sans Regular"/>
              </a:rPr>
              <a:t>nhóm</a:t>
            </a:r>
            <a:r>
              <a:rPr lang="en-US" sz="2542" spc="76" dirty="0">
                <a:solidFill>
                  <a:srgbClr val="1A1A1A"/>
                </a:solidFill>
                <a:latin typeface="Josefin Sans Regular"/>
              </a:rPr>
              <a:t> </a:t>
            </a:r>
            <a:r>
              <a:rPr lang="en-US" sz="2542" spc="76" dirty="0" err="1">
                <a:solidFill>
                  <a:srgbClr val="1A1A1A"/>
                </a:solidFill>
                <a:latin typeface="Josefin Sans Regular"/>
              </a:rPr>
              <a:t>sẽ</a:t>
            </a:r>
            <a:r>
              <a:rPr lang="en-US" sz="2542" spc="76" dirty="0">
                <a:solidFill>
                  <a:srgbClr val="1A1A1A"/>
                </a:solidFill>
                <a:latin typeface="Josefin Sans Regular"/>
              </a:rPr>
              <a:t> </a:t>
            </a:r>
            <a:r>
              <a:rPr lang="en-US" sz="2542" spc="76" dirty="0" err="1">
                <a:solidFill>
                  <a:srgbClr val="1A1A1A"/>
                </a:solidFill>
                <a:latin typeface="Josefin Sans Regular"/>
              </a:rPr>
              <a:t>tóm</a:t>
            </a:r>
            <a:r>
              <a:rPr lang="en-US" sz="2542" spc="76" dirty="0">
                <a:solidFill>
                  <a:srgbClr val="1A1A1A"/>
                </a:solidFill>
                <a:latin typeface="Josefin Sans Regular"/>
              </a:rPr>
              <a:t> </a:t>
            </a:r>
            <a:r>
              <a:rPr lang="en-US" sz="2542" spc="76" dirty="0" err="1">
                <a:solidFill>
                  <a:srgbClr val="1A1A1A"/>
                </a:solidFill>
                <a:latin typeface="Josefin Sans Regular"/>
              </a:rPr>
              <a:t>tắt</a:t>
            </a:r>
            <a:r>
              <a:rPr lang="en-US" sz="2542" spc="76" dirty="0">
                <a:solidFill>
                  <a:srgbClr val="1A1A1A"/>
                </a:solidFill>
                <a:latin typeface="Josefin Sans Regular"/>
              </a:rPr>
              <a:t> </a:t>
            </a:r>
            <a:r>
              <a:rPr lang="en-US" sz="2542" spc="76" dirty="0" err="1">
                <a:solidFill>
                  <a:srgbClr val="1A1A1A"/>
                </a:solidFill>
                <a:latin typeface="Josefin Sans Regular"/>
              </a:rPr>
              <a:t>một</a:t>
            </a:r>
            <a:r>
              <a:rPr lang="en-US" sz="2542" spc="76" dirty="0">
                <a:solidFill>
                  <a:srgbClr val="1A1A1A"/>
                </a:solidFill>
                <a:latin typeface="Josefin Sans Regular"/>
              </a:rPr>
              <a:t> </a:t>
            </a:r>
            <a:r>
              <a:rPr lang="en-US" sz="2542" spc="76" dirty="0" err="1">
                <a:solidFill>
                  <a:srgbClr val="1A1A1A"/>
                </a:solidFill>
                <a:latin typeface="Josefin Sans Regular"/>
              </a:rPr>
              <a:t>vài</a:t>
            </a:r>
            <a:r>
              <a:rPr lang="en-US" sz="2542" spc="76" dirty="0">
                <a:solidFill>
                  <a:srgbClr val="1A1A1A"/>
                </a:solidFill>
                <a:latin typeface="Josefin Sans Regular"/>
              </a:rPr>
              <a:t> </a:t>
            </a:r>
            <a:r>
              <a:rPr lang="en-US" sz="2542" spc="76" dirty="0" err="1">
                <a:solidFill>
                  <a:srgbClr val="1A1A1A"/>
                </a:solidFill>
                <a:latin typeface="Josefin Sans Regular"/>
              </a:rPr>
              <a:t>nội</a:t>
            </a:r>
            <a:r>
              <a:rPr lang="en-US" sz="2542" spc="76" dirty="0">
                <a:solidFill>
                  <a:srgbClr val="1A1A1A"/>
                </a:solidFill>
                <a:latin typeface="Josefin Sans Regular"/>
              </a:rPr>
              <a:t> dung </a:t>
            </a:r>
            <a:r>
              <a:rPr lang="en-US" sz="2542" spc="76" dirty="0" err="1">
                <a:solidFill>
                  <a:srgbClr val="1A1A1A"/>
                </a:solidFill>
                <a:latin typeface="Josefin Sans Regular"/>
              </a:rPr>
              <a:t>chính</a:t>
            </a:r>
            <a:r>
              <a:rPr lang="en-US" sz="2542" spc="76" dirty="0">
                <a:solidFill>
                  <a:srgbClr val="1A1A1A"/>
                </a:solidFill>
                <a:latin typeface="Josefin Sans Regular"/>
              </a:rPr>
              <a:t> </a:t>
            </a:r>
            <a:r>
              <a:rPr lang="en-US" sz="2542" spc="76" dirty="0" err="1">
                <a:solidFill>
                  <a:srgbClr val="1A1A1A"/>
                </a:solidFill>
                <a:latin typeface="Josefin Sans Regular"/>
              </a:rPr>
              <a:t>và</a:t>
            </a:r>
            <a:r>
              <a:rPr lang="en-US" sz="2542" spc="76" dirty="0">
                <a:solidFill>
                  <a:srgbClr val="1A1A1A"/>
                </a:solidFill>
                <a:latin typeface="Josefin Sans Regular"/>
              </a:rPr>
              <a:t> </a:t>
            </a:r>
            <a:r>
              <a:rPr lang="en-US" sz="2542" spc="76" dirty="0" err="1">
                <a:solidFill>
                  <a:srgbClr val="1A1A1A"/>
                </a:solidFill>
                <a:latin typeface="Josefin Sans Regular"/>
              </a:rPr>
              <a:t>ví</a:t>
            </a:r>
            <a:r>
              <a:rPr lang="en-US" sz="2542" spc="76" dirty="0">
                <a:solidFill>
                  <a:srgbClr val="1A1A1A"/>
                </a:solidFill>
                <a:latin typeface="Josefin Sans Regular"/>
              </a:rPr>
              <a:t> </a:t>
            </a:r>
            <a:r>
              <a:rPr lang="en-US" sz="2542" spc="76" dirty="0" err="1">
                <a:solidFill>
                  <a:srgbClr val="1A1A1A"/>
                </a:solidFill>
                <a:latin typeface="Josefin Sans Regular"/>
              </a:rPr>
              <a:t>dụ</a:t>
            </a:r>
            <a:r>
              <a:rPr lang="en-US" sz="2542" spc="76" dirty="0">
                <a:solidFill>
                  <a:srgbClr val="1A1A1A"/>
                </a:solidFill>
                <a:latin typeface="Josefin Sans Regular"/>
              </a:rPr>
              <a:t> </a:t>
            </a:r>
            <a:r>
              <a:rPr lang="en-US" sz="2542" spc="76" dirty="0" err="1">
                <a:solidFill>
                  <a:srgbClr val="1A1A1A"/>
                </a:solidFill>
                <a:latin typeface="Josefin Sans Regular"/>
              </a:rPr>
              <a:t>điển</a:t>
            </a:r>
            <a:r>
              <a:rPr lang="en-US" sz="2542" spc="76" dirty="0">
                <a:solidFill>
                  <a:srgbClr val="1A1A1A"/>
                </a:solidFill>
                <a:latin typeface="Josefin Sans Regular"/>
              </a:rPr>
              <a:t> </a:t>
            </a:r>
            <a:r>
              <a:rPr lang="en-US" sz="2542" spc="76" dirty="0" err="1">
                <a:solidFill>
                  <a:srgbClr val="1A1A1A"/>
                </a:solidFill>
                <a:latin typeface="Josefin Sans Regular"/>
              </a:rPr>
              <a:t>hình</a:t>
            </a:r>
            <a:r>
              <a:rPr lang="en-US" sz="2542" spc="76" dirty="0">
                <a:solidFill>
                  <a:srgbClr val="1A1A1A"/>
                </a:solidFill>
                <a:latin typeface="Josefin Sans Regular"/>
              </a:rPr>
              <a:t> </a:t>
            </a:r>
            <a:r>
              <a:rPr lang="en-US" sz="2542" spc="76" dirty="0" err="1">
                <a:solidFill>
                  <a:srgbClr val="1A1A1A"/>
                </a:solidFill>
                <a:latin typeface="Josefin Sans Regular"/>
              </a:rPr>
              <a:t>để</a:t>
            </a:r>
            <a:r>
              <a:rPr lang="en-US" sz="2542" spc="76" dirty="0">
                <a:solidFill>
                  <a:srgbClr val="1A1A1A"/>
                </a:solidFill>
                <a:latin typeface="Josefin Sans Regular"/>
              </a:rPr>
              <a:t> </a:t>
            </a:r>
            <a:r>
              <a:rPr lang="en-US" sz="2542" spc="76" dirty="0" err="1">
                <a:solidFill>
                  <a:srgbClr val="1A1A1A"/>
                </a:solidFill>
                <a:latin typeface="Josefin Sans Regular"/>
              </a:rPr>
              <a:t>mọi</a:t>
            </a:r>
            <a:r>
              <a:rPr lang="en-US" sz="2542" spc="76" dirty="0">
                <a:solidFill>
                  <a:srgbClr val="1A1A1A"/>
                </a:solidFill>
                <a:latin typeface="Josefin Sans Regular"/>
              </a:rPr>
              <a:t> </a:t>
            </a:r>
            <a:r>
              <a:rPr lang="en-US" sz="2542" spc="76" dirty="0" err="1">
                <a:solidFill>
                  <a:srgbClr val="1A1A1A"/>
                </a:solidFill>
                <a:latin typeface="Josefin Sans Regular"/>
              </a:rPr>
              <a:t>người</a:t>
            </a:r>
            <a:r>
              <a:rPr lang="en-US" sz="2542" spc="76" dirty="0">
                <a:solidFill>
                  <a:srgbClr val="1A1A1A"/>
                </a:solidFill>
                <a:latin typeface="Josefin Sans Regular"/>
              </a:rPr>
              <a:t> </a:t>
            </a:r>
            <a:r>
              <a:rPr lang="en-US" sz="2542" spc="76" dirty="0" err="1">
                <a:solidFill>
                  <a:srgbClr val="1A1A1A"/>
                </a:solidFill>
                <a:latin typeface="Josefin Sans Regular"/>
              </a:rPr>
              <a:t>cùng</a:t>
            </a:r>
            <a:r>
              <a:rPr lang="en-US" sz="2542" spc="76" dirty="0">
                <a:solidFill>
                  <a:srgbClr val="1A1A1A"/>
                </a:solidFill>
                <a:latin typeface="Josefin Sans Regular"/>
              </a:rPr>
              <a:t> </a:t>
            </a:r>
            <a:r>
              <a:rPr lang="en-US" sz="2542" spc="76" dirty="0" err="1">
                <a:solidFill>
                  <a:srgbClr val="1A1A1A"/>
                </a:solidFill>
                <a:latin typeface="Josefin Sans Regular"/>
              </a:rPr>
              <a:t>nắm</a:t>
            </a:r>
            <a:r>
              <a:rPr lang="en-US" sz="2542" spc="76" dirty="0">
                <a:solidFill>
                  <a:srgbClr val="1A1A1A"/>
                </a:solidFill>
                <a:latin typeface="Josefin Sans Regular"/>
              </a:rPr>
              <a:t> </a:t>
            </a:r>
            <a:r>
              <a:rPr lang="en-US" sz="2542" spc="76" dirty="0" err="1">
                <a:solidFill>
                  <a:srgbClr val="1A1A1A"/>
                </a:solidFill>
                <a:latin typeface="Josefin Sans Regular"/>
              </a:rPr>
              <a:t>thông</a:t>
            </a:r>
            <a:r>
              <a:rPr lang="en-US" sz="2542" spc="76" dirty="0">
                <a:solidFill>
                  <a:srgbClr val="1A1A1A"/>
                </a:solidFill>
                <a:latin typeface="Josefin Sans Regular"/>
              </a:rPr>
              <a:t> tin </a:t>
            </a:r>
            <a:r>
              <a:rPr lang="en-US" sz="2542" spc="76" dirty="0" err="1">
                <a:solidFill>
                  <a:srgbClr val="1A1A1A"/>
                </a:solidFill>
                <a:latin typeface="Josefin Sans Regular"/>
              </a:rPr>
              <a:t>về</a:t>
            </a:r>
            <a:r>
              <a:rPr lang="en-US" sz="2542" spc="76" dirty="0">
                <a:solidFill>
                  <a:srgbClr val="1A1A1A"/>
                </a:solidFill>
                <a:latin typeface="Josefin Sans Regular"/>
              </a:rPr>
              <a:t> “</a:t>
            </a:r>
            <a:r>
              <a:rPr lang="en-US" sz="2542" spc="76" dirty="0" err="1">
                <a:solidFill>
                  <a:srgbClr val="1A1A1A"/>
                </a:solidFill>
                <a:latin typeface="Josefin Sans Regular"/>
              </a:rPr>
              <a:t>Chiến</a:t>
            </a:r>
            <a:r>
              <a:rPr lang="en-US" sz="2542" spc="76" dirty="0">
                <a:solidFill>
                  <a:srgbClr val="1A1A1A"/>
                </a:solidFill>
                <a:latin typeface="Josefin Sans Regular"/>
              </a:rPr>
              <a:t> </a:t>
            </a:r>
            <a:r>
              <a:rPr lang="en-US" sz="2542" spc="76" dirty="0" err="1">
                <a:solidFill>
                  <a:srgbClr val="1A1A1A"/>
                </a:solidFill>
                <a:latin typeface="Josefin Sans Regular"/>
              </a:rPr>
              <a:t>lược</a:t>
            </a:r>
            <a:r>
              <a:rPr lang="en-US" sz="2542" spc="76" dirty="0">
                <a:solidFill>
                  <a:srgbClr val="1A1A1A"/>
                </a:solidFill>
                <a:latin typeface="Josefin Sans Regular"/>
              </a:rPr>
              <a:t> </a:t>
            </a:r>
            <a:r>
              <a:rPr lang="en-US" sz="2542" spc="76" dirty="0" err="1">
                <a:solidFill>
                  <a:srgbClr val="1A1A1A"/>
                </a:solidFill>
                <a:latin typeface="Josefin Sans Regular"/>
              </a:rPr>
              <a:t>định</a:t>
            </a:r>
            <a:r>
              <a:rPr lang="en-US" sz="2542" spc="76" dirty="0">
                <a:solidFill>
                  <a:srgbClr val="1A1A1A"/>
                </a:solidFill>
                <a:latin typeface="Josefin Sans Regular"/>
              </a:rPr>
              <a:t> </a:t>
            </a:r>
            <a:r>
              <a:rPr lang="en-US" sz="2542" spc="76" dirty="0" err="1">
                <a:solidFill>
                  <a:srgbClr val="1A1A1A"/>
                </a:solidFill>
                <a:latin typeface="Josefin Sans Regular"/>
              </a:rPr>
              <a:t>giá</a:t>
            </a:r>
            <a:r>
              <a:rPr lang="en-US" sz="2542" spc="76" dirty="0">
                <a:solidFill>
                  <a:srgbClr val="1A1A1A"/>
                </a:solidFill>
                <a:latin typeface="Josefin Sans Regular"/>
              </a:rPr>
              <a:t> </a:t>
            </a:r>
            <a:r>
              <a:rPr lang="en-US" sz="2542" spc="76" dirty="0" err="1">
                <a:solidFill>
                  <a:srgbClr val="1A1A1A"/>
                </a:solidFill>
                <a:latin typeface="Josefin Sans Regular"/>
              </a:rPr>
              <a:t>hỗn</a:t>
            </a:r>
            <a:r>
              <a:rPr lang="en-US" sz="2542" spc="76" dirty="0">
                <a:solidFill>
                  <a:srgbClr val="1A1A1A"/>
                </a:solidFill>
                <a:latin typeface="Josefin Sans Regular"/>
              </a:rPr>
              <a:t> </a:t>
            </a:r>
            <a:r>
              <a:rPr lang="en-US" sz="2542" spc="76" dirty="0" err="1">
                <a:solidFill>
                  <a:srgbClr val="1A1A1A"/>
                </a:solidFill>
                <a:latin typeface="Josefin Sans Regular"/>
              </a:rPr>
              <a:t>hợp</a:t>
            </a:r>
            <a:r>
              <a:rPr lang="en-US" sz="2542" spc="76" dirty="0">
                <a:solidFill>
                  <a:srgbClr val="1A1A1A"/>
                </a:solidFill>
                <a:latin typeface="Josefin Sans Regular"/>
              </a:rPr>
              <a:t> </a:t>
            </a:r>
            <a:r>
              <a:rPr lang="en-US" sz="2542" spc="76" dirty="0" err="1">
                <a:solidFill>
                  <a:srgbClr val="1A1A1A"/>
                </a:solidFill>
                <a:latin typeface="Josefin Sans Regular"/>
              </a:rPr>
              <a:t>sản</a:t>
            </a:r>
            <a:r>
              <a:rPr lang="en-US" sz="2542" spc="76" dirty="0">
                <a:solidFill>
                  <a:srgbClr val="1A1A1A"/>
                </a:solidFill>
                <a:latin typeface="Josefin Sans Regular"/>
              </a:rPr>
              <a:t> </a:t>
            </a:r>
            <a:r>
              <a:rPr lang="en-US" sz="2542" spc="76" dirty="0" err="1">
                <a:solidFill>
                  <a:srgbClr val="1A1A1A"/>
                </a:solidFill>
                <a:latin typeface="Josefin Sans Regular"/>
              </a:rPr>
              <a:t>phẩm</a:t>
            </a:r>
            <a:r>
              <a:rPr lang="en-US" sz="2542" spc="76" dirty="0">
                <a:solidFill>
                  <a:srgbClr val="1A1A1A"/>
                </a:solidFill>
                <a:latin typeface="Josefin Sans Regular"/>
              </a:rPr>
              <a:t>”.</a:t>
            </a:r>
          </a:p>
          <a:p>
            <a:pPr>
              <a:lnSpc>
                <a:spcPts val="3966"/>
              </a:lnSpc>
            </a:pPr>
            <a:endParaRPr lang="en-US" sz="2542" spc="76" dirty="0">
              <a:solidFill>
                <a:srgbClr val="1A1A1A"/>
              </a:solidFill>
              <a:latin typeface="Josefin Sans Regular"/>
            </a:endParaRPr>
          </a:p>
        </p:txBody>
      </p:sp>
    </p:spTree>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7572191" cy="8229600"/>
          </a:xfrm>
          <a:prstGeom prst="rect">
            <a:avLst/>
          </a:prstGeom>
          <a:solidFill>
            <a:srgbClr val="FFFFFF"/>
          </a:solidFill>
        </p:spPr>
      </p:sp>
      <p:sp>
        <p:nvSpPr>
          <p:cNvPr id="3" name="TextBox 3"/>
          <p:cNvSpPr txBox="1"/>
          <p:nvPr/>
        </p:nvSpPr>
        <p:spPr>
          <a:xfrm>
            <a:off x="2138521" y="2084438"/>
            <a:ext cx="14075443" cy="605669"/>
          </a:xfrm>
          <a:prstGeom prst="rect">
            <a:avLst/>
          </a:prstGeom>
        </p:spPr>
        <p:txBody>
          <a:bodyPr lIns="0" tIns="0" rIns="0" bIns="0" rtlCol="0" anchor="t">
            <a:spAutoFit/>
          </a:bodyPr>
          <a:lstStyle/>
          <a:p>
            <a:pPr>
              <a:lnSpc>
                <a:spcPts val="5040"/>
              </a:lnSpc>
            </a:pPr>
            <a:r>
              <a:rPr lang="en-US" sz="3600" u="sng" dirty="0" err="1">
                <a:solidFill>
                  <a:srgbClr val="282120"/>
                </a:solidFill>
                <a:latin typeface="Muli Bold"/>
              </a:rPr>
              <a:t>Chiến</a:t>
            </a:r>
            <a:r>
              <a:rPr lang="en-US" sz="3600" u="sng" dirty="0">
                <a:solidFill>
                  <a:srgbClr val="282120"/>
                </a:solidFill>
                <a:latin typeface="Muli Bold"/>
              </a:rPr>
              <a:t> </a:t>
            </a:r>
            <a:r>
              <a:rPr lang="en-US" sz="3600" u="sng" dirty="0" err="1">
                <a:solidFill>
                  <a:srgbClr val="282120"/>
                </a:solidFill>
                <a:latin typeface="Muli Bold"/>
              </a:rPr>
              <a:t>lược</a:t>
            </a:r>
            <a:r>
              <a:rPr lang="en-US" sz="3600" u="sng" dirty="0">
                <a:solidFill>
                  <a:srgbClr val="282120"/>
                </a:solidFill>
                <a:latin typeface="Muli Bold"/>
              </a:rPr>
              <a:t> </a:t>
            </a:r>
            <a:r>
              <a:rPr lang="en-US" sz="3600" u="sng" dirty="0" err="1">
                <a:solidFill>
                  <a:srgbClr val="282120"/>
                </a:solidFill>
                <a:latin typeface="Muli Bold"/>
              </a:rPr>
              <a:t>định</a:t>
            </a:r>
            <a:r>
              <a:rPr lang="en-US" sz="3600" u="sng" dirty="0">
                <a:solidFill>
                  <a:srgbClr val="282120"/>
                </a:solidFill>
                <a:latin typeface="Muli Bold"/>
              </a:rPr>
              <a:t> </a:t>
            </a:r>
            <a:r>
              <a:rPr lang="en-US" sz="3600" u="sng" dirty="0" err="1">
                <a:solidFill>
                  <a:srgbClr val="282120"/>
                </a:solidFill>
                <a:latin typeface="Muli Bold"/>
              </a:rPr>
              <a:t>giá</a:t>
            </a:r>
            <a:r>
              <a:rPr lang="en-US" sz="3600" u="sng" dirty="0">
                <a:solidFill>
                  <a:srgbClr val="282120"/>
                </a:solidFill>
                <a:latin typeface="Muli Bold"/>
              </a:rPr>
              <a:t> </a:t>
            </a:r>
            <a:r>
              <a:rPr lang="en-US" sz="3600" u="sng" dirty="0" err="1">
                <a:solidFill>
                  <a:srgbClr val="282120"/>
                </a:solidFill>
                <a:latin typeface="Muli Bold"/>
              </a:rPr>
              <a:t>cho</a:t>
            </a:r>
            <a:r>
              <a:rPr lang="en-US" sz="3600" u="sng" dirty="0">
                <a:solidFill>
                  <a:srgbClr val="282120"/>
                </a:solidFill>
                <a:latin typeface="Muli Bold"/>
              </a:rPr>
              <a:t> </a:t>
            </a:r>
            <a:r>
              <a:rPr lang="en-US" sz="3600" u="sng" dirty="0" err="1">
                <a:solidFill>
                  <a:srgbClr val="282120"/>
                </a:solidFill>
                <a:latin typeface="Muli Bold"/>
              </a:rPr>
              <a:t>hỗn</a:t>
            </a:r>
            <a:r>
              <a:rPr lang="en-US" sz="3600" u="sng" dirty="0">
                <a:solidFill>
                  <a:srgbClr val="282120"/>
                </a:solidFill>
                <a:latin typeface="Muli Bold"/>
              </a:rPr>
              <a:t> </a:t>
            </a:r>
            <a:r>
              <a:rPr lang="en-US" sz="3600" u="sng" dirty="0" err="1">
                <a:solidFill>
                  <a:srgbClr val="282120"/>
                </a:solidFill>
                <a:latin typeface="Muli Bold"/>
              </a:rPr>
              <a:t>hợp</a:t>
            </a:r>
            <a:r>
              <a:rPr lang="en-US" sz="3600" u="sng" dirty="0">
                <a:solidFill>
                  <a:srgbClr val="282120"/>
                </a:solidFill>
                <a:latin typeface="Muli Bold"/>
              </a:rPr>
              <a:t> </a:t>
            </a:r>
            <a:r>
              <a:rPr lang="en-US" sz="3600" u="sng" dirty="0" err="1">
                <a:solidFill>
                  <a:srgbClr val="282120"/>
                </a:solidFill>
                <a:latin typeface="Muli Bold"/>
              </a:rPr>
              <a:t>sản</a:t>
            </a:r>
            <a:r>
              <a:rPr lang="en-US" sz="3600" u="sng" dirty="0">
                <a:solidFill>
                  <a:srgbClr val="282120"/>
                </a:solidFill>
                <a:latin typeface="Muli Bold"/>
              </a:rPr>
              <a:t> </a:t>
            </a:r>
            <a:r>
              <a:rPr lang="en-US" sz="3600" u="sng" dirty="0" err="1">
                <a:solidFill>
                  <a:srgbClr val="282120"/>
                </a:solidFill>
                <a:latin typeface="Muli Bold"/>
              </a:rPr>
              <a:t>phẩm</a:t>
            </a:r>
            <a:endParaRPr lang="en-US" sz="3600" u="sng" dirty="0">
              <a:solidFill>
                <a:srgbClr val="282120"/>
              </a:solidFill>
              <a:latin typeface="Muli Bold"/>
            </a:endParaRPr>
          </a:p>
        </p:txBody>
      </p:sp>
      <p:sp>
        <p:nvSpPr>
          <p:cNvPr id="4" name="TextBox 4"/>
          <p:cNvSpPr txBox="1"/>
          <p:nvPr/>
        </p:nvSpPr>
        <p:spPr>
          <a:xfrm>
            <a:off x="7717966" y="4810047"/>
            <a:ext cx="4559296" cy="2992547"/>
          </a:xfrm>
          <a:prstGeom prst="rect">
            <a:avLst/>
          </a:prstGeom>
        </p:spPr>
        <p:txBody>
          <a:bodyPr lIns="0" tIns="0" rIns="0" bIns="0" rtlCol="0" anchor="t">
            <a:spAutoFit/>
          </a:bodyPr>
          <a:lstStyle/>
          <a:p>
            <a:pPr algn="just">
              <a:lnSpc>
                <a:spcPts val="3359"/>
              </a:lnSpc>
              <a:spcBef>
                <a:spcPct val="0"/>
              </a:spcBef>
            </a:pPr>
            <a:r>
              <a:rPr lang="en-US" sz="2400">
                <a:solidFill>
                  <a:srgbClr val="282120"/>
                </a:solidFill>
                <a:latin typeface="Josefin Sans Regular"/>
              </a:rPr>
              <a:t>Chiến lược giá tùy chọn nhắm vào các sản phẩm phụ đi kèm nhưng không bắt buộc (có cũng được, không có cũng không sao), với mức giá thấp hơn khi khách hàng mua một sản phẩm chính nào đó.</a:t>
            </a:r>
          </a:p>
        </p:txBody>
      </p:sp>
      <p:sp>
        <p:nvSpPr>
          <p:cNvPr id="5" name="TextBox 5"/>
          <p:cNvSpPr txBox="1"/>
          <p:nvPr/>
        </p:nvSpPr>
        <p:spPr>
          <a:xfrm>
            <a:off x="13277318" y="4810047"/>
            <a:ext cx="4780307" cy="3845927"/>
          </a:xfrm>
          <a:prstGeom prst="rect">
            <a:avLst/>
          </a:prstGeom>
        </p:spPr>
        <p:txBody>
          <a:bodyPr lIns="0" tIns="0" rIns="0" bIns="0" rtlCol="0" anchor="t">
            <a:spAutoFit/>
          </a:bodyPr>
          <a:lstStyle/>
          <a:p>
            <a:pPr algn="just">
              <a:lnSpc>
                <a:spcPts val="3359"/>
              </a:lnSpc>
              <a:spcBef>
                <a:spcPct val="0"/>
              </a:spcBef>
            </a:pPr>
            <a:r>
              <a:rPr lang="en-US" sz="2400">
                <a:solidFill>
                  <a:srgbClr val="282120"/>
                </a:solidFill>
                <a:latin typeface="Josefin Sans Regular"/>
              </a:rPr>
              <a:t> Đối với một số sản phẩm, khách hàng bắt buộc sẽ phải mua những chi tiết hay phụ tùng kèm theo thì mới có thể sử dụng được. Các nhà sản xuất những sản phẩm buộc phải sử dụng chung với sản phẩm chính nào đó sẽ áp dụng định giá sản phẩm bắt buộc.</a:t>
            </a:r>
          </a:p>
          <a:p>
            <a:pPr algn="just">
              <a:lnSpc>
                <a:spcPts val="3359"/>
              </a:lnSpc>
              <a:spcBef>
                <a:spcPct val="0"/>
              </a:spcBef>
            </a:pPr>
            <a:endParaRPr lang="en-US" sz="2400">
              <a:solidFill>
                <a:srgbClr val="282120"/>
              </a:solidFill>
              <a:latin typeface="Josefin Sans Regular"/>
            </a:endParaRPr>
          </a:p>
        </p:txBody>
      </p:sp>
      <p:sp>
        <p:nvSpPr>
          <p:cNvPr id="6" name="TextBox 6"/>
          <p:cNvSpPr txBox="1"/>
          <p:nvPr/>
        </p:nvSpPr>
        <p:spPr>
          <a:xfrm>
            <a:off x="1817051" y="4810047"/>
            <a:ext cx="4780307" cy="3845927"/>
          </a:xfrm>
          <a:prstGeom prst="rect">
            <a:avLst/>
          </a:prstGeom>
        </p:spPr>
        <p:txBody>
          <a:bodyPr lIns="0" tIns="0" rIns="0" bIns="0" rtlCol="0" anchor="t">
            <a:spAutoFit/>
          </a:bodyPr>
          <a:lstStyle/>
          <a:p>
            <a:pPr algn="just">
              <a:lnSpc>
                <a:spcPts val="3359"/>
              </a:lnSpc>
              <a:spcBef>
                <a:spcPct val="0"/>
              </a:spcBef>
            </a:pPr>
            <a:r>
              <a:rPr lang="en-US" sz="2400" dirty="0">
                <a:solidFill>
                  <a:srgbClr val="282120"/>
                </a:solidFill>
                <a:latin typeface="Josefin Sans Regular"/>
              </a:rPr>
              <a:t> </a:t>
            </a:r>
            <a:r>
              <a:rPr lang="en-US" sz="2400" dirty="0" err="1">
                <a:solidFill>
                  <a:srgbClr val="282120"/>
                </a:solidFill>
                <a:latin typeface="Josefin Sans Regular"/>
              </a:rPr>
              <a:t>Định</a:t>
            </a:r>
            <a:r>
              <a:rPr lang="en-US" sz="2400" dirty="0">
                <a:solidFill>
                  <a:srgbClr val="282120"/>
                </a:solidFill>
                <a:latin typeface="Josefin Sans Regular"/>
              </a:rPr>
              <a:t> </a:t>
            </a:r>
            <a:r>
              <a:rPr lang="en-US" sz="2400" dirty="0" err="1">
                <a:solidFill>
                  <a:srgbClr val="282120"/>
                </a:solidFill>
                <a:latin typeface="Josefin Sans Regular"/>
              </a:rPr>
              <a:t>giá</a:t>
            </a:r>
            <a:r>
              <a:rPr lang="en-US" sz="2400" dirty="0">
                <a:solidFill>
                  <a:srgbClr val="282120"/>
                </a:solidFill>
                <a:latin typeface="Josefin Sans Regular"/>
              </a:rPr>
              <a:t> </a:t>
            </a:r>
            <a:r>
              <a:rPr lang="en-US" sz="2400" dirty="0" err="1">
                <a:solidFill>
                  <a:srgbClr val="282120"/>
                </a:solidFill>
                <a:latin typeface="Josefin Sans Regular"/>
              </a:rPr>
              <a:t>dòng</a:t>
            </a:r>
            <a:r>
              <a:rPr lang="en-US" sz="2400" dirty="0">
                <a:solidFill>
                  <a:srgbClr val="282120"/>
                </a:solidFill>
                <a:latin typeface="Josefin Sans Regular"/>
              </a:rPr>
              <a:t> </a:t>
            </a:r>
            <a:r>
              <a:rPr lang="en-US" sz="2400" dirty="0" err="1">
                <a:solidFill>
                  <a:srgbClr val="282120"/>
                </a:solidFill>
                <a:latin typeface="Josefin Sans Regular"/>
              </a:rPr>
              <a:t>sản</a:t>
            </a:r>
            <a:r>
              <a:rPr lang="en-US" sz="2400" dirty="0">
                <a:solidFill>
                  <a:srgbClr val="282120"/>
                </a:solidFill>
                <a:latin typeface="Josefin Sans Regular"/>
              </a:rPr>
              <a:t> </a:t>
            </a:r>
            <a:r>
              <a:rPr lang="en-US" sz="2400" dirty="0" err="1">
                <a:solidFill>
                  <a:srgbClr val="282120"/>
                </a:solidFill>
                <a:latin typeface="Josefin Sans Regular"/>
              </a:rPr>
              <a:t>phẩm</a:t>
            </a:r>
            <a:r>
              <a:rPr lang="en-US" sz="2400" dirty="0">
                <a:solidFill>
                  <a:srgbClr val="282120"/>
                </a:solidFill>
                <a:latin typeface="Josefin Sans Regular"/>
              </a:rPr>
              <a:t> </a:t>
            </a:r>
            <a:r>
              <a:rPr lang="en-US" sz="2400" dirty="0" err="1">
                <a:solidFill>
                  <a:srgbClr val="282120"/>
                </a:solidFill>
                <a:latin typeface="Josefin Sans Regular"/>
              </a:rPr>
              <a:t>là</a:t>
            </a:r>
            <a:r>
              <a:rPr lang="en-US" sz="2400" dirty="0">
                <a:solidFill>
                  <a:srgbClr val="282120"/>
                </a:solidFill>
                <a:latin typeface="Josefin Sans Regular"/>
              </a:rPr>
              <a:t> </a:t>
            </a:r>
            <a:r>
              <a:rPr lang="en-US" sz="2400" dirty="0" err="1">
                <a:solidFill>
                  <a:srgbClr val="282120"/>
                </a:solidFill>
                <a:latin typeface="Josefin Sans Regular"/>
              </a:rPr>
              <a:t>cách</a:t>
            </a:r>
            <a:r>
              <a:rPr lang="en-US" sz="2400" dirty="0">
                <a:solidFill>
                  <a:srgbClr val="282120"/>
                </a:solidFill>
                <a:latin typeface="Josefin Sans Regular"/>
              </a:rPr>
              <a:t> </a:t>
            </a:r>
            <a:r>
              <a:rPr lang="en-US" sz="2400" dirty="0" err="1">
                <a:solidFill>
                  <a:srgbClr val="282120"/>
                </a:solidFill>
                <a:latin typeface="Josefin Sans Regular"/>
              </a:rPr>
              <a:t>mà</a:t>
            </a:r>
            <a:r>
              <a:rPr lang="en-US" sz="2400" dirty="0">
                <a:solidFill>
                  <a:srgbClr val="282120"/>
                </a:solidFill>
                <a:latin typeface="Josefin Sans Regular"/>
              </a:rPr>
              <a:t> </a:t>
            </a:r>
            <a:r>
              <a:rPr lang="en-US" sz="2400" dirty="0" err="1">
                <a:solidFill>
                  <a:srgbClr val="282120"/>
                </a:solidFill>
                <a:latin typeface="Josefin Sans Regular"/>
              </a:rPr>
              <a:t>người</a:t>
            </a:r>
            <a:r>
              <a:rPr lang="en-US" sz="2400" dirty="0">
                <a:solidFill>
                  <a:srgbClr val="282120"/>
                </a:solidFill>
                <a:latin typeface="Josefin Sans Regular"/>
              </a:rPr>
              <a:t> </a:t>
            </a:r>
            <a:r>
              <a:rPr lang="en-US" sz="2400" dirty="0" err="1">
                <a:solidFill>
                  <a:srgbClr val="282120"/>
                </a:solidFill>
                <a:latin typeface="Josefin Sans Regular"/>
              </a:rPr>
              <a:t>bán</a:t>
            </a:r>
            <a:r>
              <a:rPr lang="en-US" sz="2400" dirty="0">
                <a:solidFill>
                  <a:srgbClr val="282120"/>
                </a:solidFill>
                <a:latin typeface="Josefin Sans Regular"/>
              </a:rPr>
              <a:t> </a:t>
            </a:r>
            <a:r>
              <a:rPr lang="en-US" sz="2400" dirty="0" err="1">
                <a:solidFill>
                  <a:srgbClr val="282120"/>
                </a:solidFill>
                <a:latin typeface="Josefin Sans Regular"/>
              </a:rPr>
              <a:t>sẽ</a:t>
            </a:r>
            <a:r>
              <a:rPr lang="en-US" sz="2400" dirty="0">
                <a:solidFill>
                  <a:srgbClr val="282120"/>
                </a:solidFill>
                <a:latin typeface="Josefin Sans Regular"/>
              </a:rPr>
              <a:t> </a:t>
            </a:r>
            <a:r>
              <a:rPr lang="en-US" sz="2400" dirty="0" err="1">
                <a:solidFill>
                  <a:srgbClr val="282120"/>
                </a:solidFill>
                <a:latin typeface="Josefin Sans Regular"/>
              </a:rPr>
              <a:t>sắp</a:t>
            </a:r>
            <a:r>
              <a:rPr lang="en-US" sz="2400" dirty="0">
                <a:solidFill>
                  <a:srgbClr val="282120"/>
                </a:solidFill>
                <a:latin typeface="Josefin Sans Regular"/>
              </a:rPr>
              <a:t> </a:t>
            </a:r>
            <a:r>
              <a:rPr lang="en-US" sz="2400" dirty="0" err="1">
                <a:solidFill>
                  <a:srgbClr val="282120"/>
                </a:solidFill>
                <a:latin typeface="Josefin Sans Regular"/>
              </a:rPr>
              <a:t>xếp</a:t>
            </a:r>
            <a:r>
              <a:rPr lang="en-US" sz="2400" dirty="0">
                <a:solidFill>
                  <a:srgbClr val="282120"/>
                </a:solidFill>
                <a:latin typeface="Josefin Sans Regular"/>
              </a:rPr>
              <a:t> </a:t>
            </a:r>
            <a:r>
              <a:rPr lang="en-US" sz="2400" dirty="0" err="1">
                <a:solidFill>
                  <a:srgbClr val="282120"/>
                </a:solidFill>
                <a:latin typeface="Josefin Sans Regular"/>
              </a:rPr>
              <a:t>các</a:t>
            </a:r>
            <a:r>
              <a:rPr lang="en-US" sz="2400" dirty="0">
                <a:solidFill>
                  <a:srgbClr val="282120"/>
                </a:solidFill>
                <a:latin typeface="Josefin Sans Regular"/>
              </a:rPr>
              <a:t> </a:t>
            </a:r>
            <a:r>
              <a:rPr lang="en-US" sz="2400" dirty="0" err="1">
                <a:solidFill>
                  <a:srgbClr val="282120"/>
                </a:solidFill>
                <a:latin typeface="Josefin Sans Regular"/>
              </a:rPr>
              <a:t>sản</a:t>
            </a:r>
            <a:r>
              <a:rPr lang="en-US" sz="2400" dirty="0">
                <a:solidFill>
                  <a:srgbClr val="282120"/>
                </a:solidFill>
                <a:latin typeface="Josefin Sans Regular"/>
              </a:rPr>
              <a:t> </a:t>
            </a:r>
            <a:r>
              <a:rPr lang="en-US" sz="2400" dirty="0" err="1">
                <a:solidFill>
                  <a:srgbClr val="282120"/>
                </a:solidFill>
                <a:latin typeface="Josefin Sans Regular"/>
              </a:rPr>
              <a:t>phẩm</a:t>
            </a:r>
            <a:r>
              <a:rPr lang="en-US" sz="2400" dirty="0">
                <a:solidFill>
                  <a:srgbClr val="282120"/>
                </a:solidFill>
                <a:latin typeface="Josefin Sans Regular"/>
              </a:rPr>
              <a:t> </a:t>
            </a:r>
            <a:r>
              <a:rPr lang="en-US" sz="2400" dirty="0" err="1">
                <a:solidFill>
                  <a:srgbClr val="282120"/>
                </a:solidFill>
                <a:latin typeface="Josefin Sans Regular"/>
              </a:rPr>
              <a:t>cùng</a:t>
            </a:r>
            <a:r>
              <a:rPr lang="en-US" sz="2400" dirty="0">
                <a:solidFill>
                  <a:srgbClr val="282120"/>
                </a:solidFill>
                <a:latin typeface="Josefin Sans Regular"/>
              </a:rPr>
              <a:t> </a:t>
            </a:r>
            <a:r>
              <a:rPr lang="en-US" sz="2400" dirty="0" err="1">
                <a:solidFill>
                  <a:srgbClr val="282120"/>
                </a:solidFill>
                <a:latin typeface="Josefin Sans Regular"/>
              </a:rPr>
              <a:t>loại</a:t>
            </a:r>
            <a:r>
              <a:rPr lang="en-US" sz="2400" dirty="0">
                <a:solidFill>
                  <a:srgbClr val="282120"/>
                </a:solidFill>
                <a:latin typeface="Josefin Sans Regular"/>
              </a:rPr>
              <a:t> </a:t>
            </a:r>
            <a:r>
              <a:rPr lang="en-US" sz="2400" dirty="0" err="1">
                <a:solidFill>
                  <a:srgbClr val="282120"/>
                </a:solidFill>
                <a:latin typeface="Josefin Sans Regular"/>
              </a:rPr>
              <a:t>vào</a:t>
            </a:r>
            <a:r>
              <a:rPr lang="en-US" sz="2400" dirty="0">
                <a:solidFill>
                  <a:srgbClr val="282120"/>
                </a:solidFill>
                <a:latin typeface="Josefin Sans Regular"/>
              </a:rPr>
              <a:t> </a:t>
            </a:r>
            <a:r>
              <a:rPr lang="en-US" sz="2400" dirty="0" err="1">
                <a:solidFill>
                  <a:srgbClr val="282120"/>
                </a:solidFill>
                <a:latin typeface="Josefin Sans Regular"/>
              </a:rPr>
              <a:t>những</a:t>
            </a:r>
            <a:r>
              <a:rPr lang="en-US" sz="2400" dirty="0">
                <a:solidFill>
                  <a:srgbClr val="282120"/>
                </a:solidFill>
                <a:latin typeface="Josefin Sans Regular"/>
              </a:rPr>
              <a:t> </a:t>
            </a:r>
            <a:r>
              <a:rPr lang="en-US" sz="2400" dirty="0" err="1">
                <a:solidFill>
                  <a:srgbClr val="282120"/>
                </a:solidFill>
                <a:latin typeface="Josefin Sans Regular"/>
              </a:rPr>
              <a:t>nhóm</a:t>
            </a:r>
            <a:r>
              <a:rPr lang="en-US" sz="2400" dirty="0">
                <a:solidFill>
                  <a:srgbClr val="282120"/>
                </a:solidFill>
                <a:latin typeface="Josefin Sans Regular"/>
              </a:rPr>
              <a:t> </a:t>
            </a:r>
            <a:r>
              <a:rPr lang="en-US" sz="2400" dirty="0" err="1">
                <a:solidFill>
                  <a:srgbClr val="282120"/>
                </a:solidFill>
                <a:latin typeface="Josefin Sans Regular"/>
              </a:rPr>
              <a:t>có</a:t>
            </a:r>
            <a:r>
              <a:rPr lang="en-US" sz="2400" dirty="0">
                <a:solidFill>
                  <a:srgbClr val="282120"/>
                </a:solidFill>
                <a:latin typeface="Josefin Sans Regular"/>
              </a:rPr>
              <a:t> </a:t>
            </a:r>
            <a:r>
              <a:rPr lang="en-US" sz="2400" dirty="0" err="1">
                <a:solidFill>
                  <a:srgbClr val="282120"/>
                </a:solidFill>
                <a:latin typeface="Josefin Sans Regular"/>
              </a:rPr>
              <a:t>mức</a:t>
            </a:r>
            <a:r>
              <a:rPr lang="en-US" sz="2400" dirty="0">
                <a:solidFill>
                  <a:srgbClr val="282120"/>
                </a:solidFill>
                <a:latin typeface="Josefin Sans Regular"/>
              </a:rPr>
              <a:t> </a:t>
            </a:r>
            <a:r>
              <a:rPr lang="en-US" sz="2400" dirty="0" err="1">
                <a:solidFill>
                  <a:srgbClr val="282120"/>
                </a:solidFill>
                <a:latin typeface="Josefin Sans Regular"/>
              </a:rPr>
              <a:t>giá</a:t>
            </a:r>
            <a:r>
              <a:rPr lang="en-US" sz="2400" dirty="0">
                <a:solidFill>
                  <a:srgbClr val="282120"/>
                </a:solidFill>
                <a:latin typeface="Josefin Sans Regular"/>
              </a:rPr>
              <a:t> </a:t>
            </a:r>
            <a:r>
              <a:rPr lang="en-US" sz="2400" dirty="0" err="1">
                <a:solidFill>
                  <a:srgbClr val="282120"/>
                </a:solidFill>
                <a:latin typeface="Josefin Sans Regular"/>
              </a:rPr>
              <a:t>khác</a:t>
            </a:r>
            <a:r>
              <a:rPr lang="en-US" sz="2400" dirty="0">
                <a:solidFill>
                  <a:srgbClr val="282120"/>
                </a:solidFill>
                <a:latin typeface="Josefin Sans Regular"/>
              </a:rPr>
              <a:t> </a:t>
            </a:r>
            <a:r>
              <a:rPr lang="en-US" sz="2400" dirty="0" err="1">
                <a:solidFill>
                  <a:srgbClr val="282120"/>
                </a:solidFill>
                <a:latin typeface="Josefin Sans Regular"/>
              </a:rPr>
              <a:t>nhau</a:t>
            </a:r>
            <a:r>
              <a:rPr lang="en-US" sz="2400" dirty="0">
                <a:solidFill>
                  <a:srgbClr val="282120"/>
                </a:solidFill>
                <a:latin typeface="Josefin Sans Regular"/>
              </a:rPr>
              <a:t> </a:t>
            </a:r>
            <a:r>
              <a:rPr lang="en-US" sz="2400" dirty="0" err="1">
                <a:solidFill>
                  <a:srgbClr val="282120"/>
                </a:solidFill>
                <a:latin typeface="Josefin Sans Regular"/>
              </a:rPr>
              <a:t>để</a:t>
            </a:r>
            <a:r>
              <a:rPr lang="en-US" sz="2400" dirty="0">
                <a:solidFill>
                  <a:srgbClr val="282120"/>
                </a:solidFill>
                <a:latin typeface="Josefin Sans Regular"/>
              </a:rPr>
              <a:t> </a:t>
            </a:r>
            <a:r>
              <a:rPr lang="en-US" sz="2400" dirty="0" err="1">
                <a:solidFill>
                  <a:srgbClr val="282120"/>
                </a:solidFill>
                <a:latin typeface="Josefin Sans Regular"/>
              </a:rPr>
              <a:t>phục</a:t>
            </a:r>
            <a:r>
              <a:rPr lang="en-US" sz="2400" dirty="0">
                <a:solidFill>
                  <a:srgbClr val="282120"/>
                </a:solidFill>
                <a:latin typeface="Josefin Sans Regular"/>
              </a:rPr>
              <a:t> </a:t>
            </a:r>
            <a:r>
              <a:rPr lang="en-US" sz="2400" dirty="0" err="1">
                <a:solidFill>
                  <a:srgbClr val="282120"/>
                </a:solidFill>
                <a:latin typeface="Josefin Sans Regular"/>
              </a:rPr>
              <a:t>vụ</a:t>
            </a:r>
            <a:r>
              <a:rPr lang="en-US" sz="2400" dirty="0">
                <a:solidFill>
                  <a:srgbClr val="282120"/>
                </a:solidFill>
                <a:latin typeface="Josefin Sans Regular"/>
              </a:rPr>
              <a:t> </a:t>
            </a:r>
            <a:r>
              <a:rPr lang="en-US" sz="2400" dirty="0" err="1">
                <a:solidFill>
                  <a:srgbClr val="282120"/>
                </a:solidFill>
                <a:latin typeface="Josefin Sans Regular"/>
              </a:rPr>
              <a:t>cho</a:t>
            </a:r>
            <a:r>
              <a:rPr lang="en-US" sz="2400" dirty="0">
                <a:solidFill>
                  <a:srgbClr val="282120"/>
                </a:solidFill>
                <a:latin typeface="Josefin Sans Regular"/>
              </a:rPr>
              <a:t> </a:t>
            </a:r>
            <a:r>
              <a:rPr lang="en-US" sz="2400" dirty="0" err="1">
                <a:solidFill>
                  <a:srgbClr val="282120"/>
                </a:solidFill>
                <a:latin typeface="Josefin Sans Regular"/>
              </a:rPr>
              <a:t>những</a:t>
            </a:r>
            <a:r>
              <a:rPr lang="en-US" sz="2400" dirty="0">
                <a:solidFill>
                  <a:srgbClr val="282120"/>
                </a:solidFill>
                <a:latin typeface="Josefin Sans Regular"/>
              </a:rPr>
              <a:t> </a:t>
            </a:r>
            <a:r>
              <a:rPr lang="en-US" sz="2400" dirty="0" err="1">
                <a:solidFill>
                  <a:srgbClr val="282120"/>
                </a:solidFill>
                <a:latin typeface="Josefin Sans Regular"/>
              </a:rPr>
              <a:t>phân</a:t>
            </a:r>
            <a:r>
              <a:rPr lang="en-US" sz="2400" dirty="0">
                <a:solidFill>
                  <a:srgbClr val="282120"/>
                </a:solidFill>
                <a:latin typeface="Josefin Sans Regular"/>
              </a:rPr>
              <a:t> </a:t>
            </a:r>
            <a:r>
              <a:rPr lang="en-US" sz="2400" dirty="0" err="1">
                <a:solidFill>
                  <a:srgbClr val="282120"/>
                </a:solidFill>
                <a:latin typeface="Josefin Sans Regular"/>
              </a:rPr>
              <a:t>khúc</a:t>
            </a:r>
            <a:r>
              <a:rPr lang="en-US" sz="2400" dirty="0">
                <a:solidFill>
                  <a:srgbClr val="282120"/>
                </a:solidFill>
                <a:latin typeface="Josefin Sans Regular"/>
              </a:rPr>
              <a:t> </a:t>
            </a:r>
            <a:r>
              <a:rPr lang="en-US" sz="2400" dirty="0" err="1">
                <a:solidFill>
                  <a:srgbClr val="282120"/>
                </a:solidFill>
                <a:latin typeface="Josefin Sans Regular"/>
              </a:rPr>
              <a:t>thị</a:t>
            </a:r>
            <a:r>
              <a:rPr lang="en-US" sz="2400" dirty="0">
                <a:solidFill>
                  <a:srgbClr val="282120"/>
                </a:solidFill>
                <a:latin typeface="Josefin Sans Regular"/>
              </a:rPr>
              <a:t> </a:t>
            </a:r>
            <a:r>
              <a:rPr lang="en-US" sz="2400" dirty="0" err="1">
                <a:solidFill>
                  <a:srgbClr val="282120"/>
                </a:solidFill>
                <a:latin typeface="Josefin Sans Regular"/>
              </a:rPr>
              <a:t>trường</a:t>
            </a:r>
            <a:r>
              <a:rPr lang="en-US" sz="2400" dirty="0">
                <a:solidFill>
                  <a:srgbClr val="282120"/>
                </a:solidFill>
                <a:latin typeface="Josefin Sans Regular"/>
              </a:rPr>
              <a:t> </a:t>
            </a:r>
            <a:r>
              <a:rPr lang="en-US" sz="2400" dirty="0" err="1">
                <a:solidFill>
                  <a:srgbClr val="282120"/>
                </a:solidFill>
                <a:latin typeface="Josefin Sans Regular"/>
              </a:rPr>
              <a:t>khác</a:t>
            </a:r>
            <a:r>
              <a:rPr lang="en-US" sz="2400" dirty="0">
                <a:solidFill>
                  <a:srgbClr val="282120"/>
                </a:solidFill>
                <a:latin typeface="Josefin Sans Regular"/>
              </a:rPr>
              <a:t> </a:t>
            </a:r>
            <a:r>
              <a:rPr lang="en-US" sz="2400" dirty="0" err="1">
                <a:solidFill>
                  <a:srgbClr val="282120"/>
                </a:solidFill>
                <a:latin typeface="Josefin Sans Regular"/>
              </a:rPr>
              <a:t>nhau</a:t>
            </a:r>
            <a:r>
              <a:rPr lang="en-US" sz="2400" dirty="0">
                <a:solidFill>
                  <a:srgbClr val="282120"/>
                </a:solidFill>
                <a:latin typeface="Josefin Sans Regular"/>
              </a:rPr>
              <a:t> </a:t>
            </a:r>
            <a:r>
              <a:rPr lang="en-US" sz="2400" dirty="0" err="1">
                <a:solidFill>
                  <a:srgbClr val="282120"/>
                </a:solidFill>
                <a:latin typeface="Josefin Sans Regular"/>
              </a:rPr>
              <a:t>nhằm</a:t>
            </a:r>
            <a:r>
              <a:rPr lang="en-US" sz="2400" dirty="0">
                <a:solidFill>
                  <a:srgbClr val="282120"/>
                </a:solidFill>
                <a:latin typeface="Josefin Sans Regular"/>
              </a:rPr>
              <a:t> </a:t>
            </a:r>
            <a:r>
              <a:rPr lang="en-US" sz="2400" dirty="0" err="1">
                <a:solidFill>
                  <a:srgbClr val="282120"/>
                </a:solidFill>
                <a:latin typeface="Josefin Sans Regular"/>
              </a:rPr>
              <a:t>tạo</a:t>
            </a:r>
            <a:r>
              <a:rPr lang="en-US" sz="2400" dirty="0">
                <a:solidFill>
                  <a:srgbClr val="282120"/>
                </a:solidFill>
                <a:latin typeface="Josefin Sans Regular"/>
              </a:rPr>
              <a:t> </a:t>
            </a:r>
            <a:r>
              <a:rPr lang="en-US" sz="2400" dirty="0" err="1">
                <a:solidFill>
                  <a:srgbClr val="282120"/>
                </a:solidFill>
                <a:latin typeface="Josefin Sans Regular"/>
              </a:rPr>
              <a:t>sự</a:t>
            </a:r>
            <a:r>
              <a:rPr lang="en-US" sz="2400" dirty="0">
                <a:solidFill>
                  <a:srgbClr val="282120"/>
                </a:solidFill>
                <a:latin typeface="Josefin Sans Regular"/>
              </a:rPr>
              <a:t> </a:t>
            </a:r>
            <a:r>
              <a:rPr lang="en-US" sz="2400" dirty="0" err="1">
                <a:solidFill>
                  <a:srgbClr val="282120"/>
                </a:solidFill>
                <a:latin typeface="Josefin Sans Regular"/>
              </a:rPr>
              <a:t>sự</a:t>
            </a:r>
            <a:r>
              <a:rPr lang="en-US" sz="2400" dirty="0">
                <a:solidFill>
                  <a:srgbClr val="282120"/>
                </a:solidFill>
                <a:latin typeface="Josefin Sans Regular"/>
              </a:rPr>
              <a:t> </a:t>
            </a:r>
            <a:r>
              <a:rPr lang="en-US" sz="2400" dirty="0" err="1">
                <a:solidFill>
                  <a:srgbClr val="282120"/>
                </a:solidFill>
                <a:latin typeface="Josefin Sans Regular"/>
              </a:rPr>
              <a:t>đa</a:t>
            </a:r>
            <a:r>
              <a:rPr lang="en-US" sz="2400" dirty="0">
                <a:solidFill>
                  <a:srgbClr val="282120"/>
                </a:solidFill>
                <a:latin typeface="Josefin Sans Regular"/>
              </a:rPr>
              <a:t> </a:t>
            </a:r>
            <a:r>
              <a:rPr lang="en-US" sz="2400" dirty="0" err="1">
                <a:solidFill>
                  <a:srgbClr val="282120"/>
                </a:solidFill>
                <a:latin typeface="Josefin Sans Regular"/>
              </a:rPr>
              <a:t>dạng</a:t>
            </a:r>
            <a:r>
              <a:rPr lang="en-US" sz="2400" dirty="0">
                <a:solidFill>
                  <a:srgbClr val="282120"/>
                </a:solidFill>
                <a:latin typeface="Josefin Sans Regular"/>
              </a:rPr>
              <a:t> </a:t>
            </a:r>
            <a:r>
              <a:rPr lang="en-US" sz="2400" dirty="0" err="1">
                <a:solidFill>
                  <a:srgbClr val="282120"/>
                </a:solidFill>
                <a:latin typeface="Josefin Sans Regular"/>
              </a:rPr>
              <a:t>về</a:t>
            </a:r>
            <a:r>
              <a:rPr lang="en-US" sz="2400" dirty="0">
                <a:solidFill>
                  <a:srgbClr val="282120"/>
                </a:solidFill>
                <a:latin typeface="Josefin Sans Regular"/>
              </a:rPr>
              <a:t> </a:t>
            </a:r>
            <a:r>
              <a:rPr lang="en-US" sz="2400" dirty="0" err="1">
                <a:solidFill>
                  <a:srgbClr val="282120"/>
                </a:solidFill>
                <a:latin typeface="Josefin Sans Regular"/>
              </a:rPr>
              <a:t>sản</a:t>
            </a:r>
            <a:r>
              <a:rPr lang="en-US" sz="2400" dirty="0">
                <a:solidFill>
                  <a:srgbClr val="282120"/>
                </a:solidFill>
                <a:latin typeface="Josefin Sans Regular"/>
              </a:rPr>
              <a:t> </a:t>
            </a:r>
            <a:r>
              <a:rPr lang="en-US" sz="2400" dirty="0" err="1">
                <a:solidFill>
                  <a:srgbClr val="282120"/>
                </a:solidFill>
                <a:latin typeface="Josefin Sans Regular"/>
              </a:rPr>
              <a:t>phẩm</a:t>
            </a:r>
            <a:r>
              <a:rPr lang="en-US" sz="2400" dirty="0">
                <a:solidFill>
                  <a:srgbClr val="282120"/>
                </a:solidFill>
                <a:latin typeface="Josefin Sans Regular"/>
              </a:rPr>
              <a:t> </a:t>
            </a:r>
            <a:r>
              <a:rPr lang="en-US" sz="2400" dirty="0" err="1">
                <a:solidFill>
                  <a:srgbClr val="282120"/>
                </a:solidFill>
                <a:latin typeface="Josefin Sans Regular"/>
              </a:rPr>
              <a:t>và</a:t>
            </a:r>
            <a:r>
              <a:rPr lang="en-US" sz="2400" dirty="0">
                <a:solidFill>
                  <a:srgbClr val="282120"/>
                </a:solidFill>
                <a:latin typeface="Josefin Sans Regular"/>
              </a:rPr>
              <a:t> </a:t>
            </a:r>
            <a:r>
              <a:rPr lang="en-US" sz="2400" dirty="0" err="1">
                <a:solidFill>
                  <a:srgbClr val="282120"/>
                </a:solidFill>
                <a:latin typeface="Josefin Sans Regular"/>
              </a:rPr>
              <a:t>tính</a:t>
            </a:r>
            <a:r>
              <a:rPr lang="en-US" sz="2400" dirty="0">
                <a:solidFill>
                  <a:srgbClr val="282120"/>
                </a:solidFill>
                <a:latin typeface="Josefin Sans Regular"/>
              </a:rPr>
              <a:t> </a:t>
            </a:r>
            <a:r>
              <a:rPr lang="en-US" sz="2400" dirty="0" err="1">
                <a:solidFill>
                  <a:srgbClr val="282120"/>
                </a:solidFill>
                <a:latin typeface="Josefin Sans Regular"/>
              </a:rPr>
              <a:t>năng</a:t>
            </a:r>
            <a:r>
              <a:rPr lang="en-US" sz="2400" dirty="0">
                <a:solidFill>
                  <a:srgbClr val="282120"/>
                </a:solidFill>
                <a:latin typeface="Josefin Sans Regular"/>
              </a:rPr>
              <a:t> </a:t>
            </a:r>
            <a:r>
              <a:rPr lang="en-US" sz="2400" dirty="0" err="1">
                <a:solidFill>
                  <a:srgbClr val="282120"/>
                </a:solidFill>
                <a:latin typeface="Josefin Sans Regular"/>
              </a:rPr>
              <a:t>để</a:t>
            </a:r>
            <a:r>
              <a:rPr lang="en-US" sz="2400" dirty="0">
                <a:solidFill>
                  <a:srgbClr val="282120"/>
                </a:solidFill>
                <a:latin typeface="Josefin Sans Regular"/>
              </a:rPr>
              <a:t> </a:t>
            </a:r>
            <a:r>
              <a:rPr lang="en-US" sz="2400" dirty="0" err="1">
                <a:solidFill>
                  <a:srgbClr val="282120"/>
                </a:solidFill>
                <a:latin typeface="Josefin Sans Regular"/>
              </a:rPr>
              <a:t>khách</a:t>
            </a:r>
            <a:r>
              <a:rPr lang="en-US" sz="2400" dirty="0">
                <a:solidFill>
                  <a:srgbClr val="282120"/>
                </a:solidFill>
                <a:latin typeface="Josefin Sans Regular"/>
              </a:rPr>
              <a:t> </a:t>
            </a:r>
            <a:r>
              <a:rPr lang="en-US" sz="2400" dirty="0" err="1">
                <a:solidFill>
                  <a:srgbClr val="282120"/>
                </a:solidFill>
                <a:latin typeface="Josefin Sans Regular"/>
              </a:rPr>
              <a:t>hàng</a:t>
            </a:r>
            <a:r>
              <a:rPr lang="en-US" sz="2400" dirty="0">
                <a:solidFill>
                  <a:srgbClr val="282120"/>
                </a:solidFill>
                <a:latin typeface="Josefin Sans Regular"/>
              </a:rPr>
              <a:t> </a:t>
            </a:r>
            <a:r>
              <a:rPr lang="en-US" sz="2400" dirty="0" err="1">
                <a:solidFill>
                  <a:srgbClr val="282120"/>
                </a:solidFill>
                <a:latin typeface="Josefin Sans Regular"/>
              </a:rPr>
              <a:t>lựa</a:t>
            </a:r>
            <a:r>
              <a:rPr lang="en-US" sz="2400" dirty="0">
                <a:solidFill>
                  <a:srgbClr val="282120"/>
                </a:solidFill>
                <a:latin typeface="Josefin Sans Regular"/>
              </a:rPr>
              <a:t> </a:t>
            </a:r>
            <a:r>
              <a:rPr lang="en-US" sz="2400" dirty="0" err="1">
                <a:solidFill>
                  <a:srgbClr val="282120"/>
                </a:solidFill>
                <a:latin typeface="Josefin Sans Regular"/>
              </a:rPr>
              <a:t>chọn</a:t>
            </a:r>
            <a:r>
              <a:rPr lang="en-US" sz="2400" dirty="0">
                <a:solidFill>
                  <a:srgbClr val="282120"/>
                </a:solidFill>
                <a:latin typeface="Josefin Sans Regular"/>
              </a:rPr>
              <a:t>.</a:t>
            </a:r>
          </a:p>
          <a:p>
            <a:pPr algn="just">
              <a:lnSpc>
                <a:spcPts val="3359"/>
              </a:lnSpc>
              <a:spcBef>
                <a:spcPct val="0"/>
              </a:spcBef>
            </a:pPr>
            <a:endParaRPr lang="en-US" sz="2400" dirty="0">
              <a:solidFill>
                <a:srgbClr val="282120"/>
              </a:solidFill>
              <a:latin typeface="Josefin Sans Regular"/>
            </a:endParaRPr>
          </a:p>
        </p:txBody>
      </p:sp>
      <p:sp>
        <p:nvSpPr>
          <p:cNvPr id="7" name="TextBox 7"/>
          <p:cNvSpPr txBox="1"/>
          <p:nvPr/>
        </p:nvSpPr>
        <p:spPr>
          <a:xfrm>
            <a:off x="1817051" y="3610362"/>
            <a:ext cx="5045945" cy="1750427"/>
          </a:xfrm>
          <a:prstGeom prst="rect">
            <a:avLst/>
          </a:prstGeom>
        </p:spPr>
        <p:txBody>
          <a:bodyPr lIns="0" tIns="0" rIns="0" bIns="0" rtlCol="0" anchor="t">
            <a:spAutoFit/>
          </a:bodyPr>
          <a:lstStyle/>
          <a:p>
            <a:pPr>
              <a:lnSpc>
                <a:spcPts val="4680"/>
              </a:lnSpc>
            </a:pPr>
            <a:r>
              <a:rPr lang="en-US" sz="3000" spc="450" dirty="0">
                <a:solidFill>
                  <a:srgbClr val="CA6E3F"/>
                </a:solidFill>
                <a:latin typeface="Josefin Sans Regular Bold"/>
              </a:rPr>
              <a:t>ĐỊNH GIÁ THEO DÒNG SẢN PHẨM.</a:t>
            </a:r>
          </a:p>
          <a:p>
            <a:pPr>
              <a:lnSpc>
                <a:spcPts val="4680"/>
              </a:lnSpc>
            </a:pPr>
            <a:endParaRPr lang="en-US" sz="3000" spc="450" dirty="0">
              <a:solidFill>
                <a:srgbClr val="CA6E3F"/>
              </a:solidFill>
              <a:latin typeface="Josefin Sans Regular Bold"/>
            </a:endParaRPr>
          </a:p>
        </p:txBody>
      </p:sp>
      <p:sp>
        <p:nvSpPr>
          <p:cNvPr id="8" name="TextBox 8"/>
          <p:cNvSpPr txBox="1"/>
          <p:nvPr/>
        </p:nvSpPr>
        <p:spPr>
          <a:xfrm>
            <a:off x="7717966" y="3610362"/>
            <a:ext cx="4559296" cy="1562689"/>
          </a:xfrm>
          <a:prstGeom prst="rect">
            <a:avLst/>
          </a:prstGeom>
        </p:spPr>
        <p:txBody>
          <a:bodyPr lIns="0" tIns="0" rIns="0" bIns="0" rtlCol="0" anchor="t">
            <a:spAutoFit/>
          </a:bodyPr>
          <a:lstStyle/>
          <a:p>
            <a:pPr>
              <a:lnSpc>
                <a:spcPts val="4146"/>
              </a:lnSpc>
            </a:pPr>
            <a:r>
              <a:rPr lang="en-US" sz="2657" spc="398">
                <a:solidFill>
                  <a:srgbClr val="CA6E3F"/>
                </a:solidFill>
                <a:latin typeface="Josefin Sans Regular Bold"/>
              </a:rPr>
              <a:t>ĐỊNH GIÁ SẢN PHẨM ĐI KÈM TÙY CHỌN.</a:t>
            </a:r>
          </a:p>
          <a:p>
            <a:pPr>
              <a:lnSpc>
                <a:spcPts val="4146"/>
              </a:lnSpc>
            </a:pPr>
            <a:endParaRPr lang="en-US" sz="2657" spc="398">
              <a:solidFill>
                <a:srgbClr val="CA6E3F"/>
              </a:solidFill>
              <a:latin typeface="Josefin Sans Regular Bold"/>
            </a:endParaRPr>
          </a:p>
        </p:txBody>
      </p:sp>
      <p:sp>
        <p:nvSpPr>
          <p:cNvPr id="9" name="TextBox 9"/>
          <p:cNvSpPr txBox="1"/>
          <p:nvPr/>
        </p:nvSpPr>
        <p:spPr>
          <a:xfrm>
            <a:off x="13277318" y="3610362"/>
            <a:ext cx="4559296" cy="1562689"/>
          </a:xfrm>
          <a:prstGeom prst="rect">
            <a:avLst/>
          </a:prstGeom>
        </p:spPr>
        <p:txBody>
          <a:bodyPr lIns="0" tIns="0" rIns="0" bIns="0" rtlCol="0" anchor="t">
            <a:spAutoFit/>
          </a:bodyPr>
          <a:lstStyle/>
          <a:p>
            <a:pPr>
              <a:lnSpc>
                <a:spcPts val="4146"/>
              </a:lnSpc>
            </a:pPr>
            <a:r>
              <a:rPr lang="en-US" sz="2657" spc="398">
                <a:solidFill>
                  <a:srgbClr val="CA6E3F"/>
                </a:solidFill>
                <a:latin typeface="Josefin Sans Regular Bold"/>
              </a:rPr>
              <a:t>ĐỊNH SẢN PHẨM ĐI KÈM BẮT BUỘC.</a:t>
            </a:r>
          </a:p>
          <a:p>
            <a:pPr>
              <a:lnSpc>
                <a:spcPts val="4146"/>
              </a:lnSpc>
            </a:pPr>
            <a:endParaRPr lang="en-US" sz="2657" spc="398">
              <a:solidFill>
                <a:srgbClr val="CA6E3F"/>
              </a:solidFill>
              <a:latin typeface="Josefin Sans Regular Bold"/>
            </a:endParaRPr>
          </a:p>
        </p:txBody>
      </p:sp>
    </p:spTree>
  </p:cSld>
  <p:clrMapOvr>
    <a:masterClrMapping/>
  </p:clrMapOvr>
  <p:transition spd="med">
    <p:split orient="vert"/>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A46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7572191" cy="8229600"/>
          </a:xfrm>
          <a:prstGeom prst="rect">
            <a:avLst/>
          </a:prstGeom>
          <a:solidFill>
            <a:srgbClr val="FFFFFF"/>
          </a:solidFill>
        </p:spPr>
      </p:sp>
      <p:sp>
        <p:nvSpPr>
          <p:cNvPr id="3" name="TextBox 3"/>
          <p:cNvSpPr txBox="1"/>
          <p:nvPr/>
        </p:nvSpPr>
        <p:spPr>
          <a:xfrm>
            <a:off x="2138521" y="2084438"/>
            <a:ext cx="14075443" cy="605669"/>
          </a:xfrm>
          <a:prstGeom prst="rect">
            <a:avLst/>
          </a:prstGeom>
        </p:spPr>
        <p:txBody>
          <a:bodyPr lIns="0" tIns="0" rIns="0" bIns="0" rtlCol="0" anchor="t">
            <a:spAutoFit/>
          </a:bodyPr>
          <a:lstStyle/>
          <a:p>
            <a:pPr>
              <a:lnSpc>
                <a:spcPts val="5040"/>
              </a:lnSpc>
            </a:pPr>
            <a:r>
              <a:rPr lang="en-US" sz="3600" u="sng">
                <a:solidFill>
                  <a:srgbClr val="282120"/>
                </a:solidFill>
                <a:latin typeface="Muli Bold"/>
              </a:rPr>
              <a:t>Chiến lược định giá cho hỗn hợp sản phẩm</a:t>
            </a:r>
          </a:p>
        </p:txBody>
      </p:sp>
      <p:sp>
        <p:nvSpPr>
          <p:cNvPr id="4" name="TextBox 4"/>
          <p:cNvSpPr txBox="1"/>
          <p:nvPr/>
        </p:nvSpPr>
        <p:spPr>
          <a:xfrm>
            <a:off x="10952011" y="4810047"/>
            <a:ext cx="6307289" cy="3845927"/>
          </a:xfrm>
          <a:prstGeom prst="rect">
            <a:avLst/>
          </a:prstGeom>
        </p:spPr>
        <p:txBody>
          <a:bodyPr lIns="0" tIns="0" rIns="0" bIns="0" rtlCol="0" anchor="t">
            <a:spAutoFit/>
          </a:bodyPr>
          <a:lstStyle/>
          <a:p>
            <a:pPr algn="just">
              <a:lnSpc>
                <a:spcPts val="3359"/>
              </a:lnSpc>
              <a:spcBef>
                <a:spcPct val="0"/>
              </a:spcBef>
            </a:pPr>
            <a:r>
              <a:rPr lang="en-US" sz="2400">
                <a:solidFill>
                  <a:srgbClr val="282120"/>
                </a:solidFill>
                <a:latin typeface="Josefin Sans Regular"/>
              </a:rPr>
              <a:t> Hầu hết giá sản phẩm đề cập đến một sản phẩm riêng lẻ nhưng giá gói sản phẩm thì lại đề cập đến sự kết hợp của nhiều sản phẩm. Để sử dụng chiến lược định giá gói sản phẩm, người bán thường kết hợp một số sản phẩm lại với nhau và bán dưới dạng combo với giá giảm.</a:t>
            </a:r>
          </a:p>
          <a:p>
            <a:pPr algn="just">
              <a:lnSpc>
                <a:spcPts val="3359"/>
              </a:lnSpc>
              <a:spcBef>
                <a:spcPct val="0"/>
              </a:spcBef>
            </a:pPr>
            <a:endParaRPr lang="en-US" sz="2400">
              <a:solidFill>
                <a:srgbClr val="282120"/>
              </a:solidFill>
              <a:latin typeface="Josefin Sans Regular"/>
            </a:endParaRPr>
          </a:p>
          <a:p>
            <a:pPr algn="just">
              <a:lnSpc>
                <a:spcPts val="3359"/>
              </a:lnSpc>
              <a:spcBef>
                <a:spcPct val="0"/>
              </a:spcBef>
            </a:pPr>
            <a:endParaRPr lang="en-US" sz="2400">
              <a:solidFill>
                <a:srgbClr val="282120"/>
              </a:solidFill>
              <a:latin typeface="Josefin Sans Regular"/>
            </a:endParaRPr>
          </a:p>
        </p:txBody>
      </p:sp>
      <p:sp>
        <p:nvSpPr>
          <p:cNvPr id="5" name="TextBox 5"/>
          <p:cNvSpPr txBox="1"/>
          <p:nvPr/>
        </p:nvSpPr>
        <p:spPr>
          <a:xfrm>
            <a:off x="1817051" y="4810047"/>
            <a:ext cx="5885360" cy="3845927"/>
          </a:xfrm>
          <a:prstGeom prst="rect">
            <a:avLst/>
          </a:prstGeom>
        </p:spPr>
        <p:txBody>
          <a:bodyPr lIns="0" tIns="0" rIns="0" bIns="0" rtlCol="0" anchor="t">
            <a:spAutoFit/>
          </a:bodyPr>
          <a:lstStyle/>
          <a:p>
            <a:pPr algn="just">
              <a:lnSpc>
                <a:spcPts val="3359"/>
              </a:lnSpc>
            </a:pPr>
            <a:r>
              <a:rPr lang="en-US" sz="2400">
                <a:solidFill>
                  <a:srgbClr val="282120"/>
                </a:solidFill>
                <a:latin typeface="Josefin Sans Regular"/>
              </a:rPr>
              <a:t>Việc sản phẩm và dịch vụ thường tạo ra các phụ phẩm, nếu không tìm ra giá trị và định giá cho phụ phẩm thì doanh nghiệp sẽ tốn một khoản chi phí đáng kể để tiêu hủy các phụ phẩm này. Do đó, doanh nghiệp cần tìm một thị trường và định giá phụ phẩm để giảm chi phí xử lý và tăng độ phủ thương hiệu.</a:t>
            </a:r>
          </a:p>
          <a:p>
            <a:pPr algn="just">
              <a:lnSpc>
                <a:spcPts val="3359"/>
              </a:lnSpc>
              <a:spcBef>
                <a:spcPct val="0"/>
              </a:spcBef>
            </a:pPr>
            <a:endParaRPr lang="en-US" sz="2400">
              <a:solidFill>
                <a:srgbClr val="282120"/>
              </a:solidFill>
              <a:latin typeface="Josefin Sans Regular"/>
            </a:endParaRPr>
          </a:p>
        </p:txBody>
      </p:sp>
      <p:sp>
        <p:nvSpPr>
          <p:cNvPr id="6" name="TextBox 6"/>
          <p:cNvSpPr txBox="1"/>
          <p:nvPr/>
        </p:nvSpPr>
        <p:spPr>
          <a:xfrm>
            <a:off x="1817051" y="3751005"/>
            <a:ext cx="6392100" cy="1750427"/>
          </a:xfrm>
          <a:prstGeom prst="rect">
            <a:avLst/>
          </a:prstGeom>
        </p:spPr>
        <p:txBody>
          <a:bodyPr lIns="0" tIns="0" rIns="0" bIns="0" rtlCol="0" anchor="t">
            <a:spAutoFit/>
          </a:bodyPr>
          <a:lstStyle/>
          <a:p>
            <a:pPr>
              <a:lnSpc>
                <a:spcPts val="4680"/>
              </a:lnSpc>
            </a:pPr>
            <a:r>
              <a:rPr lang="en-US" sz="3000" spc="450">
                <a:solidFill>
                  <a:srgbClr val="CA6E3F"/>
                </a:solidFill>
                <a:latin typeface="Josefin Sans Regular Bold"/>
              </a:rPr>
              <a:t> ĐỊNH GIÁ PHỤ PHẨM.</a:t>
            </a:r>
          </a:p>
          <a:p>
            <a:pPr>
              <a:lnSpc>
                <a:spcPts val="4680"/>
              </a:lnSpc>
            </a:pPr>
            <a:endParaRPr lang="en-US" sz="3000" spc="450">
              <a:solidFill>
                <a:srgbClr val="CA6E3F"/>
              </a:solidFill>
              <a:latin typeface="Josefin Sans Regular Bold"/>
            </a:endParaRPr>
          </a:p>
          <a:p>
            <a:pPr>
              <a:lnSpc>
                <a:spcPts val="4680"/>
              </a:lnSpc>
            </a:pPr>
            <a:endParaRPr lang="en-US" sz="3000" spc="450">
              <a:solidFill>
                <a:srgbClr val="CA6E3F"/>
              </a:solidFill>
              <a:latin typeface="Josefin Sans Regular Bold"/>
            </a:endParaRPr>
          </a:p>
        </p:txBody>
      </p:sp>
      <p:sp>
        <p:nvSpPr>
          <p:cNvPr id="7" name="TextBox 7"/>
          <p:cNvSpPr txBox="1"/>
          <p:nvPr/>
        </p:nvSpPr>
        <p:spPr>
          <a:xfrm>
            <a:off x="10952011" y="3751005"/>
            <a:ext cx="4559296" cy="1071386"/>
          </a:xfrm>
          <a:prstGeom prst="rect">
            <a:avLst/>
          </a:prstGeom>
        </p:spPr>
        <p:txBody>
          <a:bodyPr lIns="0" tIns="0" rIns="0" bIns="0" rtlCol="0" anchor="t">
            <a:spAutoFit/>
          </a:bodyPr>
          <a:lstStyle/>
          <a:p>
            <a:pPr>
              <a:lnSpc>
                <a:spcPts val="4458"/>
              </a:lnSpc>
            </a:pPr>
            <a:r>
              <a:rPr lang="en-US" sz="2857" spc="428">
                <a:solidFill>
                  <a:srgbClr val="CA6E3F"/>
                </a:solidFill>
                <a:latin typeface="Josefin Sans Regular Bold"/>
              </a:rPr>
              <a:t> ĐỊNH GIÁ GÓI.</a:t>
            </a:r>
          </a:p>
          <a:p>
            <a:pPr>
              <a:lnSpc>
                <a:spcPts val="4146"/>
              </a:lnSpc>
            </a:pPr>
            <a:endParaRPr lang="en-US" sz="2857" spc="428">
              <a:solidFill>
                <a:srgbClr val="CA6E3F"/>
              </a:solidFill>
              <a:latin typeface="Josefin Sans Regular Bold"/>
            </a:endParaRPr>
          </a:p>
        </p:txBody>
      </p:sp>
    </p:spTree>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sp>
        <p:nvSpPr>
          <p:cNvPr id="3" name="AutoShape 3"/>
          <p:cNvSpPr/>
          <p:nvPr/>
        </p:nvSpPr>
        <p:spPr>
          <a:xfrm>
            <a:off x="436908" y="-619367"/>
            <a:ext cx="143706" cy="3152428"/>
          </a:xfrm>
          <a:prstGeom prst="rect">
            <a:avLst/>
          </a:prstGeom>
          <a:solidFill>
            <a:srgbClr val="FFA46F"/>
          </a:solidFill>
        </p:spPr>
      </p:sp>
      <p:sp>
        <p:nvSpPr>
          <p:cNvPr id="4" name="AutoShape 4"/>
          <p:cNvSpPr/>
          <p:nvPr/>
        </p:nvSpPr>
        <p:spPr>
          <a:xfrm>
            <a:off x="17707386" y="7753939"/>
            <a:ext cx="143706" cy="3152428"/>
          </a:xfrm>
          <a:prstGeom prst="rect">
            <a:avLst/>
          </a:prstGeom>
          <a:solidFill>
            <a:srgbClr val="FFA46F"/>
          </a:solidFill>
        </p:spPr>
      </p:sp>
      <p:sp>
        <p:nvSpPr>
          <p:cNvPr id="5" name="AutoShape 5"/>
          <p:cNvSpPr/>
          <p:nvPr/>
        </p:nvSpPr>
        <p:spPr>
          <a:xfrm rot="-5400000">
            <a:off x="17635533" y="-961128"/>
            <a:ext cx="143706" cy="3152428"/>
          </a:xfrm>
          <a:prstGeom prst="rect">
            <a:avLst/>
          </a:prstGeom>
          <a:solidFill>
            <a:srgbClr val="FFA46F"/>
          </a:solidFill>
        </p:spPr>
      </p:sp>
      <p:sp>
        <p:nvSpPr>
          <p:cNvPr id="6" name="AutoShape 6"/>
          <p:cNvSpPr/>
          <p:nvPr/>
        </p:nvSpPr>
        <p:spPr>
          <a:xfrm rot="-5400000">
            <a:off x="508761" y="8095700"/>
            <a:ext cx="143706" cy="3152428"/>
          </a:xfrm>
          <a:prstGeom prst="rect">
            <a:avLst/>
          </a:prstGeom>
          <a:solidFill>
            <a:srgbClr val="FFA46F"/>
          </a:solidFill>
        </p:spPr>
      </p:sp>
      <p:sp>
        <p:nvSpPr>
          <p:cNvPr id="7" name="AutoShape 7"/>
          <p:cNvSpPr/>
          <p:nvPr/>
        </p:nvSpPr>
        <p:spPr>
          <a:xfrm>
            <a:off x="4478626" y="2791721"/>
            <a:ext cx="8848543" cy="4170002"/>
          </a:xfrm>
          <a:prstGeom prst="rect">
            <a:avLst/>
          </a:prstGeom>
          <a:solidFill>
            <a:srgbClr val="FFA46F"/>
          </a:solidFill>
        </p:spPr>
      </p:sp>
      <p:sp>
        <p:nvSpPr>
          <p:cNvPr id="8" name="TextBox 8"/>
          <p:cNvSpPr txBox="1"/>
          <p:nvPr/>
        </p:nvSpPr>
        <p:spPr>
          <a:xfrm>
            <a:off x="6787080" y="4050011"/>
            <a:ext cx="3990533" cy="826710"/>
          </a:xfrm>
          <a:prstGeom prst="rect">
            <a:avLst/>
          </a:prstGeom>
        </p:spPr>
        <p:txBody>
          <a:bodyPr lIns="0" tIns="0" rIns="0" bIns="0" rtlCol="0" anchor="t">
            <a:spAutoFit/>
          </a:bodyPr>
          <a:lstStyle/>
          <a:p>
            <a:pPr algn="ctr">
              <a:lnSpc>
                <a:spcPts val="6719"/>
              </a:lnSpc>
            </a:pPr>
            <a:r>
              <a:rPr lang="en-US" sz="4800" dirty="0">
                <a:solidFill>
                  <a:srgbClr val="000000"/>
                </a:solidFill>
                <a:latin typeface="Bodoni MT Black" panose="02070A03080606020203" pitchFamily="18" charset="0"/>
              </a:rPr>
              <a:t>2. PLACE</a:t>
            </a:r>
          </a:p>
        </p:txBody>
      </p:sp>
    </p:spTree>
  </p:cSld>
  <p:clrMapOvr>
    <a:masterClrMapping/>
  </p:clrMapOvr>
  <p:transition spd="med">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sp>
        <p:nvSpPr>
          <p:cNvPr id="3" name="AutoShape 3"/>
          <p:cNvSpPr/>
          <p:nvPr/>
        </p:nvSpPr>
        <p:spPr>
          <a:xfrm>
            <a:off x="436908" y="-619367"/>
            <a:ext cx="143706" cy="3152428"/>
          </a:xfrm>
          <a:prstGeom prst="rect">
            <a:avLst/>
          </a:prstGeom>
          <a:solidFill>
            <a:srgbClr val="FFA46F"/>
          </a:solidFill>
        </p:spPr>
      </p:sp>
      <p:sp>
        <p:nvSpPr>
          <p:cNvPr id="4" name="AutoShape 4"/>
          <p:cNvSpPr/>
          <p:nvPr/>
        </p:nvSpPr>
        <p:spPr>
          <a:xfrm>
            <a:off x="17707386" y="7753939"/>
            <a:ext cx="143706" cy="3152428"/>
          </a:xfrm>
          <a:prstGeom prst="rect">
            <a:avLst/>
          </a:prstGeom>
          <a:solidFill>
            <a:srgbClr val="FFA46F"/>
          </a:solidFill>
        </p:spPr>
      </p:sp>
      <p:sp>
        <p:nvSpPr>
          <p:cNvPr id="5" name="AutoShape 5"/>
          <p:cNvSpPr/>
          <p:nvPr/>
        </p:nvSpPr>
        <p:spPr>
          <a:xfrm rot="-5400000">
            <a:off x="17635533" y="-961128"/>
            <a:ext cx="143706" cy="3152428"/>
          </a:xfrm>
          <a:prstGeom prst="rect">
            <a:avLst/>
          </a:prstGeom>
          <a:solidFill>
            <a:srgbClr val="FFA46F"/>
          </a:solidFill>
        </p:spPr>
      </p:sp>
      <p:sp>
        <p:nvSpPr>
          <p:cNvPr id="6" name="AutoShape 6"/>
          <p:cNvSpPr/>
          <p:nvPr/>
        </p:nvSpPr>
        <p:spPr>
          <a:xfrm rot="-5400000">
            <a:off x="508761" y="8095700"/>
            <a:ext cx="143706" cy="3152428"/>
          </a:xfrm>
          <a:prstGeom prst="rect">
            <a:avLst/>
          </a:prstGeom>
          <a:solidFill>
            <a:srgbClr val="FFA46F"/>
          </a:solidFill>
        </p:spPr>
      </p:sp>
      <p:grpSp>
        <p:nvGrpSpPr>
          <p:cNvPr id="12" name="Group 2">
            <a:extLst>
              <a:ext uri="{FF2B5EF4-FFF2-40B4-BE49-F238E27FC236}">
                <a16:creationId xmlns:a16="http://schemas.microsoft.com/office/drawing/2014/main" id="{987ED0C3-D2DE-4957-95A0-756864FF36B7}"/>
              </a:ext>
            </a:extLst>
          </p:cNvPr>
          <p:cNvGrpSpPr/>
          <p:nvPr/>
        </p:nvGrpSpPr>
        <p:grpSpPr>
          <a:xfrm>
            <a:off x="9265613" y="3086099"/>
            <a:ext cx="9017471" cy="2667001"/>
            <a:chOff x="0" y="0"/>
            <a:chExt cx="22168295" cy="4384445"/>
          </a:xfrm>
        </p:grpSpPr>
        <p:sp>
          <p:nvSpPr>
            <p:cNvPr id="13" name="AutoShape 3">
              <a:extLst>
                <a:ext uri="{FF2B5EF4-FFF2-40B4-BE49-F238E27FC236}">
                  <a16:creationId xmlns:a16="http://schemas.microsoft.com/office/drawing/2014/main" id="{6B78F24F-EED7-4BF7-9A2E-8FB609AE1A61}"/>
                </a:ext>
              </a:extLst>
            </p:cNvPr>
            <p:cNvSpPr/>
            <p:nvPr/>
          </p:nvSpPr>
          <p:spPr>
            <a:xfrm>
              <a:off x="0" y="0"/>
              <a:ext cx="22168295" cy="4384445"/>
            </a:xfrm>
            <a:prstGeom prst="rect">
              <a:avLst/>
            </a:prstGeom>
            <a:solidFill>
              <a:srgbClr val="FFA46F"/>
            </a:solidFill>
          </p:spPr>
        </p:sp>
        <p:sp>
          <p:nvSpPr>
            <p:cNvPr id="14" name="TextBox 4">
              <a:extLst>
                <a:ext uri="{FF2B5EF4-FFF2-40B4-BE49-F238E27FC236}">
                  <a16:creationId xmlns:a16="http://schemas.microsoft.com/office/drawing/2014/main" id="{9BF707C0-45E7-4BB0-B64F-DCFB246CEECE}"/>
                </a:ext>
              </a:extLst>
            </p:cNvPr>
            <p:cNvSpPr txBox="1"/>
            <p:nvPr/>
          </p:nvSpPr>
          <p:spPr>
            <a:xfrm>
              <a:off x="1564480" y="1314252"/>
              <a:ext cx="19039335" cy="1372069"/>
            </a:xfrm>
            <a:prstGeom prst="rect">
              <a:avLst/>
            </a:prstGeom>
          </p:spPr>
          <p:txBody>
            <a:bodyPr lIns="0" tIns="0" rIns="0" bIns="0" rtlCol="0" anchor="t">
              <a:spAutoFit/>
            </a:bodyPr>
            <a:lstStyle/>
            <a:p>
              <a:pPr algn="ctr">
                <a:lnSpc>
                  <a:spcPts val="8666"/>
                </a:lnSpc>
              </a:pPr>
              <a:endParaRPr/>
            </a:p>
          </p:txBody>
        </p:sp>
      </p:grpSp>
      <p:sp>
        <p:nvSpPr>
          <p:cNvPr id="15" name="TextBox 14">
            <a:extLst>
              <a:ext uri="{FF2B5EF4-FFF2-40B4-BE49-F238E27FC236}">
                <a16:creationId xmlns:a16="http://schemas.microsoft.com/office/drawing/2014/main" id="{658BE16A-693A-457E-B388-3836B1E6FCBF}"/>
              </a:ext>
            </a:extLst>
          </p:cNvPr>
          <p:cNvSpPr txBox="1"/>
          <p:nvPr/>
        </p:nvSpPr>
        <p:spPr>
          <a:xfrm>
            <a:off x="9448800" y="3796122"/>
            <a:ext cx="8741999" cy="1293303"/>
          </a:xfrm>
          <a:prstGeom prst="rect">
            <a:avLst/>
          </a:prstGeom>
          <a:noFill/>
        </p:spPr>
        <p:txBody>
          <a:bodyPr wrap="square">
            <a:spAutoFit/>
          </a:bodyPr>
          <a:lstStyle/>
          <a:p>
            <a:pPr algn="just">
              <a:lnSpc>
                <a:spcPts val="3079"/>
              </a:lnSpc>
            </a:pPr>
            <a:r>
              <a:rPr lang="en-US" sz="1800" dirty="0">
                <a:solidFill>
                  <a:srgbClr val="282120"/>
                </a:solidFill>
                <a:latin typeface="Josefin Sans Regular"/>
              </a:rPr>
              <a:t> </a:t>
            </a:r>
            <a:r>
              <a:rPr lang="en-US" sz="2800" dirty="0">
                <a:solidFill>
                  <a:srgbClr val="282120"/>
                </a:solidFill>
                <a:latin typeface="Josefin Sans Regular"/>
              </a:rPr>
              <a:t>Sau </a:t>
            </a:r>
            <a:r>
              <a:rPr lang="en-US" sz="2800" dirty="0" err="1">
                <a:solidFill>
                  <a:srgbClr val="282120"/>
                </a:solidFill>
                <a:latin typeface="Josefin Sans Regular"/>
              </a:rPr>
              <a:t>khi</a:t>
            </a:r>
            <a:r>
              <a:rPr lang="en-US" sz="2800" dirty="0">
                <a:solidFill>
                  <a:srgbClr val="282120"/>
                </a:solidFill>
                <a:latin typeface="Josefin Sans Regular"/>
              </a:rPr>
              <a:t> </a:t>
            </a:r>
            <a:r>
              <a:rPr lang="en-US" sz="2800" dirty="0" err="1">
                <a:solidFill>
                  <a:srgbClr val="282120"/>
                </a:solidFill>
                <a:latin typeface="Josefin Sans Regular"/>
              </a:rPr>
              <a:t>tìm</a:t>
            </a:r>
            <a:r>
              <a:rPr lang="en-US" sz="2800" dirty="0">
                <a:solidFill>
                  <a:srgbClr val="282120"/>
                </a:solidFill>
                <a:latin typeface="Josefin Sans Regular"/>
              </a:rPr>
              <a:t> </a:t>
            </a:r>
            <a:r>
              <a:rPr lang="en-US" sz="2800" dirty="0" err="1">
                <a:solidFill>
                  <a:srgbClr val="282120"/>
                </a:solidFill>
                <a:latin typeface="Josefin Sans Regular"/>
              </a:rPr>
              <a:t>hiểu</a:t>
            </a:r>
            <a:r>
              <a:rPr lang="en-US" sz="2800" dirty="0">
                <a:solidFill>
                  <a:srgbClr val="282120"/>
                </a:solidFill>
                <a:latin typeface="Josefin Sans Regular"/>
              </a:rPr>
              <a:t> </a:t>
            </a:r>
            <a:r>
              <a:rPr lang="en-US" sz="2800" dirty="0" err="1">
                <a:solidFill>
                  <a:srgbClr val="282120"/>
                </a:solidFill>
                <a:latin typeface="Josefin Sans Regular"/>
              </a:rPr>
              <a:t>kĩ</a:t>
            </a:r>
            <a:r>
              <a:rPr lang="en-US" sz="2800" dirty="0">
                <a:solidFill>
                  <a:srgbClr val="282120"/>
                </a:solidFill>
                <a:latin typeface="Josefin Sans Regular"/>
              </a:rPr>
              <a:t> </a:t>
            </a:r>
            <a:r>
              <a:rPr lang="en-US" sz="2800" dirty="0" err="1">
                <a:solidFill>
                  <a:srgbClr val="282120"/>
                </a:solidFill>
                <a:latin typeface="Josefin Sans Regular"/>
              </a:rPr>
              <a:t>về</a:t>
            </a:r>
            <a:r>
              <a:rPr lang="en-US" sz="2800" dirty="0">
                <a:solidFill>
                  <a:srgbClr val="282120"/>
                </a:solidFill>
                <a:latin typeface="Josefin Sans Regular"/>
              </a:rPr>
              <a:t> </a:t>
            </a:r>
            <a:r>
              <a:rPr lang="en-US" sz="2800" dirty="0" err="1">
                <a:solidFill>
                  <a:srgbClr val="282120"/>
                </a:solidFill>
                <a:latin typeface="Josefin Sans Regular"/>
              </a:rPr>
              <a:t>nhu</a:t>
            </a:r>
            <a:r>
              <a:rPr lang="en-US" sz="2800" dirty="0">
                <a:solidFill>
                  <a:srgbClr val="282120"/>
                </a:solidFill>
                <a:latin typeface="Josefin Sans Regular"/>
              </a:rPr>
              <a:t> </a:t>
            </a:r>
            <a:r>
              <a:rPr lang="en-US" sz="2800" dirty="0" err="1">
                <a:solidFill>
                  <a:srgbClr val="282120"/>
                </a:solidFill>
                <a:latin typeface="Josefin Sans Regular"/>
              </a:rPr>
              <a:t>cầu</a:t>
            </a:r>
            <a:r>
              <a:rPr lang="en-US" sz="2800" dirty="0">
                <a:solidFill>
                  <a:srgbClr val="282120"/>
                </a:solidFill>
                <a:latin typeface="Josefin Sans Regular"/>
              </a:rPr>
              <a:t> </a:t>
            </a:r>
            <a:r>
              <a:rPr lang="en-US" sz="2800" dirty="0" err="1">
                <a:solidFill>
                  <a:srgbClr val="282120"/>
                </a:solidFill>
                <a:latin typeface="Josefin Sans Regular"/>
              </a:rPr>
              <a:t>khách</a:t>
            </a:r>
            <a:r>
              <a:rPr lang="en-US" sz="2800" dirty="0">
                <a:solidFill>
                  <a:srgbClr val="282120"/>
                </a:solidFill>
                <a:latin typeface="Josefin Sans Regular"/>
              </a:rPr>
              <a:t> </a:t>
            </a:r>
            <a:r>
              <a:rPr lang="en-US" sz="2800" dirty="0" err="1">
                <a:solidFill>
                  <a:srgbClr val="282120"/>
                </a:solidFill>
                <a:latin typeface="Josefin Sans Regular"/>
              </a:rPr>
              <a:t>hàng</a:t>
            </a:r>
            <a:r>
              <a:rPr lang="en-US" sz="2800" dirty="0">
                <a:solidFill>
                  <a:srgbClr val="282120"/>
                </a:solidFill>
                <a:latin typeface="Josefin Sans Regular"/>
              </a:rPr>
              <a:t> </a:t>
            </a:r>
            <a:r>
              <a:rPr lang="en-US" sz="2800" dirty="0" err="1">
                <a:solidFill>
                  <a:srgbClr val="282120"/>
                </a:solidFill>
                <a:latin typeface="Josefin Sans Regular"/>
              </a:rPr>
              <a:t>cũng</a:t>
            </a:r>
            <a:r>
              <a:rPr lang="en-US" sz="2800" dirty="0">
                <a:solidFill>
                  <a:srgbClr val="282120"/>
                </a:solidFill>
                <a:latin typeface="Josefin Sans Regular"/>
              </a:rPr>
              <a:t> </a:t>
            </a:r>
            <a:r>
              <a:rPr lang="en-US" sz="2800" dirty="0" err="1">
                <a:solidFill>
                  <a:srgbClr val="282120"/>
                </a:solidFill>
                <a:latin typeface="Josefin Sans Regular"/>
              </a:rPr>
              <a:t>như</a:t>
            </a:r>
            <a:r>
              <a:rPr lang="en-US" sz="2800" dirty="0">
                <a:solidFill>
                  <a:srgbClr val="282120"/>
                </a:solidFill>
                <a:latin typeface="Josefin Sans Regular"/>
              </a:rPr>
              <a:t> </a:t>
            </a:r>
            <a:r>
              <a:rPr lang="en-US" sz="2800" dirty="0" err="1">
                <a:solidFill>
                  <a:srgbClr val="282120"/>
                </a:solidFill>
                <a:latin typeface="Josefin Sans Regular"/>
              </a:rPr>
              <a:t>phân</a:t>
            </a:r>
            <a:r>
              <a:rPr lang="en-US" sz="2800" dirty="0">
                <a:solidFill>
                  <a:srgbClr val="282120"/>
                </a:solidFill>
                <a:latin typeface="Josefin Sans Regular"/>
              </a:rPr>
              <a:t> </a:t>
            </a:r>
            <a:r>
              <a:rPr lang="en-US" sz="2800" dirty="0" err="1">
                <a:solidFill>
                  <a:srgbClr val="282120"/>
                </a:solidFill>
                <a:latin typeface="Josefin Sans Regular"/>
              </a:rPr>
              <a:t>khúc</a:t>
            </a:r>
            <a:r>
              <a:rPr lang="en-US" sz="2800" dirty="0">
                <a:solidFill>
                  <a:srgbClr val="282120"/>
                </a:solidFill>
                <a:latin typeface="Josefin Sans Regular"/>
              </a:rPr>
              <a:t> </a:t>
            </a:r>
            <a:r>
              <a:rPr lang="en-US" sz="2800" dirty="0" err="1">
                <a:solidFill>
                  <a:srgbClr val="282120"/>
                </a:solidFill>
                <a:latin typeface="Josefin Sans Regular"/>
              </a:rPr>
              <a:t>thị</a:t>
            </a:r>
            <a:r>
              <a:rPr lang="en-US" sz="2800" dirty="0">
                <a:solidFill>
                  <a:srgbClr val="282120"/>
                </a:solidFill>
                <a:latin typeface="Josefin Sans Regular"/>
              </a:rPr>
              <a:t> </a:t>
            </a:r>
            <a:r>
              <a:rPr lang="en-US" sz="2800" dirty="0" err="1">
                <a:solidFill>
                  <a:srgbClr val="282120"/>
                </a:solidFill>
                <a:latin typeface="Josefin Sans Regular"/>
              </a:rPr>
              <a:t>trường</a:t>
            </a:r>
            <a:r>
              <a:rPr lang="en-US" sz="2800" dirty="0">
                <a:solidFill>
                  <a:srgbClr val="282120"/>
                </a:solidFill>
                <a:latin typeface="Josefin Sans Regular"/>
              </a:rPr>
              <a:t>, M-Food </a:t>
            </a:r>
            <a:r>
              <a:rPr lang="en-US" sz="2800" dirty="0" err="1">
                <a:solidFill>
                  <a:srgbClr val="282120"/>
                </a:solidFill>
                <a:latin typeface="Josefin Sans Regular"/>
              </a:rPr>
              <a:t>đã</a:t>
            </a:r>
            <a:r>
              <a:rPr lang="en-US" sz="2800" dirty="0">
                <a:solidFill>
                  <a:srgbClr val="282120"/>
                </a:solidFill>
                <a:latin typeface="Josefin Sans Regular"/>
              </a:rPr>
              <a:t> </a:t>
            </a:r>
            <a:r>
              <a:rPr lang="en-US" sz="2800" dirty="0" err="1">
                <a:solidFill>
                  <a:srgbClr val="282120"/>
                </a:solidFill>
                <a:latin typeface="Josefin Sans Regular"/>
              </a:rPr>
              <a:t>đưa</a:t>
            </a:r>
            <a:r>
              <a:rPr lang="en-US" sz="2800" dirty="0">
                <a:solidFill>
                  <a:srgbClr val="282120"/>
                </a:solidFill>
                <a:latin typeface="Josefin Sans Regular"/>
              </a:rPr>
              <a:t> ra </a:t>
            </a:r>
            <a:r>
              <a:rPr lang="en-US" sz="2800" dirty="0" err="1">
                <a:solidFill>
                  <a:srgbClr val="282120"/>
                </a:solidFill>
                <a:latin typeface="Josefin Sans Regular"/>
              </a:rPr>
              <a:t>mô</a:t>
            </a:r>
            <a:r>
              <a:rPr lang="en-US" sz="2800" dirty="0">
                <a:solidFill>
                  <a:srgbClr val="282120"/>
                </a:solidFill>
                <a:latin typeface="Josefin Sans Regular"/>
              </a:rPr>
              <a:t> </a:t>
            </a:r>
            <a:r>
              <a:rPr lang="en-US" sz="2800" dirty="0" err="1">
                <a:solidFill>
                  <a:srgbClr val="282120"/>
                </a:solidFill>
                <a:latin typeface="Josefin Sans Regular"/>
              </a:rPr>
              <a:t>hình</a:t>
            </a:r>
            <a:r>
              <a:rPr lang="en-US" sz="2800" dirty="0">
                <a:solidFill>
                  <a:srgbClr val="282120"/>
                </a:solidFill>
                <a:latin typeface="Josefin Sans Regular"/>
              </a:rPr>
              <a:t> </a:t>
            </a:r>
            <a:r>
              <a:rPr lang="en-US" sz="2800" dirty="0" err="1">
                <a:solidFill>
                  <a:srgbClr val="282120"/>
                </a:solidFill>
                <a:latin typeface="Josefin Sans Regular"/>
              </a:rPr>
              <a:t>kênh</a:t>
            </a:r>
            <a:r>
              <a:rPr lang="en-US" sz="2800" dirty="0">
                <a:solidFill>
                  <a:srgbClr val="282120"/>
                </a:solidFill>
                <a:latin typeface="Josefin Sans Regular"/>
              </a:rPr>
              <a:t> </a:t>
            </a:r>
            <a:r>
              <a:rPr lang="en-US" sz="2800" dirty="0" err="1">
                <a:solidFill>
                  <a:srgbClr val="282120"/>
                </a:solidFill>
                <a:latin typeface="Josefin Sans Regular"/>
              </a:rPr>
              <a:t>phân</a:t>
            </a:r>
            <a:r>
              <a:rPr lang="en-US" sz="2800" dirty="0">
                <a:solidFill>
                  <a:srgbClr val="282120"/>
                </a:solidFill>
                <a:latin typeface="Josefin Sans Regular"/>
              </a:rPr>
              <a:t> </a:t>
            </a:r>
            <a:r>
              <a:rPr lang="en-US" sz="2800" dirty="0" err="1">
                <a:solidFill>
                  <a:srgbClr val="282120"/>
                </a:solidFill>
                <a:latin typeface="Josefin Sans Regular"/>
              </a:rPr>
              <a:t>phối</a:t>
            </a:r>
            <a:r>
              <a:rPr lang="en-US" sz="2800" dirty="0">
                <a:solidFill>
                  <a:srgbClr val="282120"/>
                </a:solidFill>
                <a:latin typeface="Josefin Sans Regular"/>
              </a:rPr>
              <a:t> </a:t>
            </a:r>
            <a:r>
              <a:rPr lang="en-US" sz="2800" dirty="0" err="1">
                <a:solidFill>
                  <a:srgbClr val="282120"/>
                </a:solidFill>
                <a:latin typeface="Josefin Sans Regular"/>
              </a:rPr>
              <a:t>cho</a:t>
            </a:r>
            <a:r>
              <a:rPr lang="en-US" sz="2800" dirty="0">
                <a:solidFill>
                  <a:srgbClr val="282120"/>
                </a:solidFill>
                <a:latin typeface="Josefin Sans Regular"/>
              </a:rPr>
              <a:t> </a:t>
            </a:r>
            <a:r>
              <a:rPr lang="en-US" sz="2800" dirty="0" err="1">
                <a:solidFill>
                  <a:srgbClr val="282120"/>
                </a:solidFill>
                <a:latin typeface="Josefin Sans Regular"/>
              </a:rPr>
              <a:t>doanh</a:t>
            </a:r>
            <a:r>
              <a:rPr lang="en-US" sz="2800" dirty="0">
                <a:solidFill>
                  <a:srgbClr val="282120"/>
                </a:solidFill>
                <a:latin typeface="Josefin Sans Regular"/>
              </a:rPr>
              <a:t> </a:t>
            </a:r>
            <a:r>
              <a:rPr lang="en-US" sz="2800" dirty="0" err="1">
                <a:solidFill>
                  <a:srgbClr val="282120"/>
                </a:solidFill>
                <a:latin typeface="Josefin Sans Regular"/>
              </a:rPr>
              <a:t>nghiệp</a:t>
            </a:r>
            <a:r>
              <a:rPr lang="en-US" sz="2800" dirty="0">
                <a:solidFill>
                  <a:srgbClr val="282120"/>
                </a:solidFill>
                <a:latin typeface="Josefin Sans Regular"/>
              </a:rPr>
              <a:t> </a:t>
            </a:r>
            <a:r>
              <a:rPr lang="en-US" sz="2800" dirty="0" err="1">
                <a:solidFill>
                  <a:srgbClr val="282120"/>
                </a:solidFill>
                <a:latin typeface="Josefin Sans Regular"/>
              </a:rPr>
              <a:t>của</a:t>
            </a:r>
            <a:r>
              <a:rPr lang="en-US" sz="2800" dirty="0">
                <a:solidFill>
                  <a:srgbClr val="282120"/>
                </a:solidFill>
                <a:latin typeface="Josefin Sans Regular"/>
              </a:rPr>
              <a:t> </a:t>
            </a:r>
            <a:r>
              <a:rPr lang="en-US" sz="2800" dirty="0" err="1">
                <a:solidFill>
                  <a:srgbClr val="282120"/>
                </a:solidFill>
                <a:latin typeface="Josefin Sans Regular"/>
              </a:rPr>
              <a:t>mình</a:t>
            </a:r>
            <a:r>
              <a:rPr lang="en-US" sz="2800" dirty="0">
                <a:solidFill>
                  <a:srgbClr val="282120"/>
                </a:solidFill>
                <a:latin typeface="Josefin Sans Regular"/>
              </a:rPr>
              <a:t>.</a:t>
            </a:r>
          </a:p>
        </p:txBody>
      </p:sp>
      <p:pic>
        <p:nvPicPr>
          <p:cNvPr id="17" name="Picture 16">
            <a:extLst>
              <a:ext uri="{FF2B5EF4-FFF2-40B4-BE49-F238E27FC236}">
                <a16:creationId xmlns:a16="http://schemas.microsoft.com/office/drawing/2014/main" id="{08C051E7-5DBE-4FCC-ABB9-9B6EA5E56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78" y="0"/>
            <a:ext cx="6555234" cy="10287000"/>
          </a:xfrm>
          <a:prstGeom prst="rect">
            <a:avLst/>
          </a:prstGeom>
        </p:spPr>
      </p:pic>
    </p:spTree>
    <p:extLst>
      <p:ext uri="{BB962C8B-B14F-4D97-AF65-F5344CB8AC3E}">
        <p14:creationId xmlns:p14="http://schemas.microsoft.com/office/powerpoint/2010/main" val="1171422632"/>
      </p:ext>
    </p:extLst>
  </p:cSld>
  <p:clrMapOvr>
    <a:masterClrMapping/>
  </p:clrMapOvr>
  <p:transition spd="med">
    <p:split orient="vert"/>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F6321B-FE56-46D6-8711-64A43F7A5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595"/>
            <a:ext cx="18288000" cy="8541810"/>
          </a:xfrm>
          <a:prstGeom prst="rect">
            <a:avLst/>
          </a:prstGeom>
        </p:spPr>
      </p:pic>
      <p:grpSp>
        <p:nvGrpSpPr>
          <p:cNvPr id="9" name="Group 2">
            <a:extLst>
              <a:ext uri="{FF2B5EF4-FFF2-40B4-BE49-F238E27FC236}">
                <a16:creationId xmlns:a16="http://schemas.microsoft.com/office/drawing/2014/main" id="{C35043F4-1748-469D-AA4A-76B24A0A041D}"/>
              </a:ext>
            </a:extLst>
          </p:cNvPr>
          <p:cNvGrpSpPr/>
          <p:nvPr/>
        </p:nvGrpSpPr>
        <p:grpSpPr>
          <a:xfrm>
            <a:off x="-2458" y="1"/>
            <a:ext cx="18288000" cy="1104899"/>
            <a:chOff x="0" y="0"/>
            <a:chExt cx="22168295" cy="4384445"/>
          </a:xfrm>
        </p:grpSpPr>
        <p:sp>
          <p:nvSpPr>
            <p:cNvPr id="10" name="AutoShape 3">
              <a:extLst>
                <a:ext uri="{FF2B5EF4-FFF2-40B4-BE49-F238E27FC236}">
                  <a16:creationId xmlns:a16="http://schemas.microsoft.com/office/drawing/2014/main" id="{C423C9DE-B926-49EE-B977-DFCA3268D9E6}"/>
                </a:ext>
              </a:extLst>
            </p:cNvPr>
            <p:cNvSpPr/>
            <p:nvPr/>
          </p:nvSpPr>
          <p:spPr>
            <a:xfrm>
              <a:off x="0" y="0"/>
              <a:ext cx="22168295" cy="4384445"/>
            </a:xfrm>
            <a:prstGeom prst="rect">
              <a:avLst/>
            </a:prstGeom>
            <a:solidFill>
              <a:srgbClr val="FFA46F"/>
            </a:solidFill>
          </p:spPr>
        </p:sp>
        <p:sp>
          <p:nvSpPr>
            <p:cNvPr id="11" name="TextBox 4">
              <a:extLst>
                <a:ext uri="{FF2B5EF4-FFF2-40B4-BE49-F238E27FC236}">
                  <a16:creationId xmlns:a16="http://schemas.microsoft.com/office/drawing/2014/main" id="{4B43026F-3D87-4F73-874E-FC7148EB4064}"/>
                </a:ext>
              </a:extLst>
            </p:cNvPr>
            <p:cNvSpPr txBox="1"/>
            <p:nvPr/>
          </p:nvSpPr>
          <p:spPr>
            <a:xfrm>
              <a:off x="1564480" y="1314252"/>
              <a:ext cx="19039335" cy="1372069"/>
            </a:xfrm>
            <a:prstGeom prst="rect">
              <a:avLst/>
            </a:prstGeom>
          </p:spPr>
          <p:txBody>
            <a:bodyPr lIns="0" tIns="0" rIns="0" bIns="0" rtlCol="0" anchor="t">
              <a:spAutoFit/>
            </a:bodyPr>
            <a:lstStyle/>
            <a:p>
              <a:pPr algn="ctr">
                <a:lnSpc>
                  <a:spcPts val="8666"/>
                </a:lnSpc>
              </a:pPr>
              <a:endParaRPr/>
            </a:p>
          </p:txBody>
        </p:sp>
      </p:grpSp>
      <p:grpSp>
        <p:nvGrpSpPr>
          <p:cNvPr id="12" name="Group 2">
            <a:extLst>
              <a:ext uri="{FF2B5EF4-FFF2-40B4-BE49-F238E27FC236}">
                <a16:creationId xmlns:a16="http://schemas.microsoft.com/office/drawing/2014/main" id="{DB5A3779-0968-4269-8CB5-DA053B6ABC48}"/>
              </a:ext>
            </a:extLst>
          </p:cNvPr>
          <p:cNvGrpSpPr/>
          <p:nvPr/>
        </p:nvGrpSpPr>
        <p:grpSpPr>
          <a:xfrm>
            <a:off x="0" y="9182100"/>
            <a:ext cx="18288000" cy="1104899"/>
            <a:chOff x="0" y="0"/>
            <a:chExt cx="22168295" cy="4384445"/>
          </a:xfrm>
        </p:grpSpPr>
        <p:sp>
          <p:nvSpPr>
            <p:cNvPr id="13" name="AutoShape 3">
              <a:extLst>
                <a:ext uri="{FF2B5EF4-FFF2-40B4-BE49-F238E27FC236}">
                  <a16:creationId xmlns:a16="http://schemas.microsoft.com/office/drawing/2014/main" id="{D05A75A9-95F1-47D6-B1B7-4CD76A95E763}"/>
                </a:ext>
              </a:extLst>
            </p:cNvPr>
            <p:cNvSpPr/>
            <p:nvPr/>
          </p:nvSpPr>
          <p:spPr>
            <a:xfrm>
              <a:off x="0" y="0"/>
              <a:ext cx="22168295" cy="4384445"/>
            </a:xfrm>
            <a:prstGeom prst="rect">
              <a:avLst/>
            </a:prstGeom>
            <a:solidFill>
              <a:srgbClr val="FFA46F"/>
            </a:solidFill>
          </p:spPr>
        </p:sp>
        <p:sp>
          <p:nvSpPr>
            <p:cNvPr id="14" name="TextBox 4">
              <a:extLst>
                <a:ext uri="{FF2B5EF4-FFF2-40B4-BE49-F238E27FC236}">
                  <a16:creationId xmlns:a16="http://schemas.microsoft.com/office/drawing/2014/main" id="{6B13C04D-6CE0-4736-9CCA-65B6C9B0016A}"/>
                </a:ext>
              </a:extLst>
            </p:cNvPr>
            <p:cNvSpPr txBox="1"/>
            <p:nvPr/>
          </p:nvSpPr>
          <p:spPr>
            <a:xfrm>
              <a:off x="1564480" y="1314252"/>
              <a:ext cx="19039335" cy="1372069"/>
            </a:xfrm>
            <a:prstGeom prst="rect">
              <a:avLst/>
            </a:prstGeom>
          </p:spPr>
          <p:txBody>
            <a:bodyPr lIns="0" tIns="0" rIns="0" bIns="0" rtlCol="0" anchor="t">
              <a:spAutoFit/>
            </a:bodyPr>
            <a:lstStyle/>
            <a:p>
              <a:pPr algn="ctr">
                <a:lnSpc>
                  <a:spcPts val="8666"/>
                </a:lnSpc>
              </a:pPr>
              <a:endParaRPr/>
            </a:p>
          </p:txBody>
        </p:sp>
      </p:grpSp>
    </p:spTree>
  </p:cSld>
  <p:clrMapOvr>
    <a:masterClrMapping/>
  </p:clrMapOvr>
  <p:transition spd="med">
    <p:split orient="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AutoShape 3"/>
          <p:cNvSpPr/>
          <p:nvPr/>
        </p:nvSpPr>
        <p:spPr>
          <a:xfrm>
            <a:off x="436908" y="-619367"/>
            <a:ext cx="143706" cy="3152428"/>
          </a:xfrm>
          <a:prstGeom prst="rect">
            <a:avLst/>
          </a:prstGeom>
          <a:solidFill>
            <a:srgbClr val="FFA46F"/>
          </a:solidFill>
        </p:spPr>
      </p:sp>
      <p:sp>
        <p:nvSpPr>
          <p:cNvPr id="4" name="AutoShape 4"/>
          <p:cNvSpPr/>
          <p:nvPr/>
        </p:nvSpPr>
        <p:spPr>
          <a:xfrm>
            <a:off x="17707386" y="7753939"/>
            <a:ext cx="143706" cy="3152428"/>
          </a:xfrm>
          <a:prstGeom prst="rect">
            <a:avLst/>
          </a:prstGeom>
          <a:solidFill>
            <a:srgbClr val="FFA46F"/>
          </a:solidFill>
        </p:spPr>
      </p:sp>
      <p:sp>
        <p:nvSpPr>
          <p:cNvPr id="5" name="AutoShape 5"/>
          <p:cNvSpPr/>
          <p:nvPr/>
        </p:nvSpPr>
        <p:spPr>
          <a:xfrm rot="-5400000">
            <a:off x="17635533" y="-961128"/>
            <a:ext cx="143706" cy="3152428"/>
          </a:xfrm>
          <a:prstGeom prst="rect">
            <a:avLst/>
          </a:prstGeom>
          <a:solidFill>
            <a:srgbClr val="FFA46F"/>
          </a:solidFill>
        </p:spPr>
      </p:sp>
      <p:sp>
        <p:nvSpPr>
          <p:cNvPr id="6" name="AutoShape 6"/>
          <p:cNvSpPr/>
          <p:nvPr/>
        </p:nvSpPr>
        <p:spPr>
          <a:xfrm rot="-5400000">
            <a:off x="508761" y="8095700"/>
            <a:ext cx="143706" cy="3152428"/>
          </a:xfrm>
          <a:prstGeom prst="rect">
            <a:avLst/>
          </a:prstGeom>
          <a:solidFill>
            <a:srgbClr val="FFA46F"/>
          </a:solidFill>
        </p:spPr>
      </p:sp>
      <p:sp>
        <p:nvSpPr>
          <p:cNvPr id="7" name="AutoShape 7"/>
          <p:cNvSpPr/>
          <p:nvPr/>
        </p:nvSpPr>
        <p:spPr>
          <a:xfrm>
            <a:off x="4478626" y="2791721"/>
            <a:ext cx="8848543" cy="4170002"/>
          </a:xfrm>
          <a:prstGeom prst="rect">
            <a:avLst/>
          </a:prstGeom>
          <a:solidFill>
            <a:srgbClr val="FFA46F"/>
          </a:solidFill>
        </p:spPr>
      </p:sp>
      <p:sp>
        <p:nvSpPr>
          <p:cNvPr id="8" name="TextBox 8"/>
          <p:cNvSpPr txBox="1"/>
          <p:nvPr/>
        </p:nvSpPr>
        <p:spPr>
          <a:xfrm>
            <a:off x="5400740" y="4170563"/>
            <a:ext cx="7245417" cy="826710"/>
          </a:xfrm>
          <a:prstGeom prst="rect">
            <a:avLst/>
          </a:prstGeom>
        </p:spPr>
        <p:txBody>
          <a:bodyPr lIns="0" tIns="0" rIns="0" bIns="0" rtlCol="0" anchor="t">
            <a:spAutoFit/>
          </a:bodyPr>
          <a:lstStyle/>
          <a:p>
            <a:pPr algn="ctr">
              <a:lnSpc>
                <a:spcPts val="6719"/>
              </a:lnSpc>
            </a:pPr>
            <a:r>
              <a:rPr lang="en-US" sz="4800" dirty="0">
                <a:solidFill>
                  <a:srgbClr val="000000"/>
                </a:solidFill>
                <a:latin typeface="Bodoni MT Black" panose="02070A03080606020203" pitchFamily="18" charset="0"/>
              </a:rPr>
              <a:t>3. PROMOTION</a:t>
            </a:r>
          </a:p>
        </p:txBody>
      </p:sp>
    </p:spTree>
  </p:cSld>
  <p:clrMapOvr>
    <a:masterClrMapping/>
  </p:clrMapOvr>
  <p:transition spd="med">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A46F"/>
          </a:solidFill>
        </p:spPr>
      </p:sp>
      <p:sp>
        <p:nvSpPr>
          <p:cNvPr id="3" name="TextBox 3"/>
          <p:cNvSpPr txBox="1"/>
          <p:nvPr/>
        </p:nvSpPr>
        <p:spPr>
          <a:xfrm>
            <a:off x="-1891454" y="1478141"/>
            <a:ext cx="14556547" cy="1892951"/>
          </a:xfrm>
          <a:prstGeom prst="rect">
            <a:avLst/>
          </a:prstGeom>
        </p:spPr>
        <p:txBody>
          <a:bodyPr lIns="0" tIns="0" rIns="0" bIns="0" rtlCol="0" anchor="t">
            <a:spAutoFit/>
          </a:bodyPr>
          <a:lstStyle/>
          <a:p>
            <a:pPr algn="ctr">
              <a:lnSpc>
                <a:spcPts val="6216"/>
              </a:lnSpc>
            </a:pPr>
            <a:r>
              <a:rPr lang="en-US" sz="5600" dirty="0">
                <a:solidFill>
                  <a:srgbClr val="F5F7F0"/>
                </a:solidFill>
                <a:latin typeface="Josefin Sans Regular"/>
              </a:rPr>
              <a:t> </a:t>
            </a:r>
            <a:r>
              <a:rPr lang="en-US" sz="5600" dirty="0" err="1">
                <a:solidFill>
                  <a:srgbClr val="F5F7F0"/>
                </a:solidFill>
                <a:latin typeface="Josefin Sans Regular"/>
              </a:rPr>
              <a:t>Các</a:t>
            </a:r>
            <a:r>
              <a:rPr lang="en-US" sz="5600" dirty="0">
                <a:solidFill>
                  <a:srgbClr val="F5F7F0"/>
                </a:solidFill>
                <a:latin typeface="Josefin Sans Regular"/>
              </a:rPr>
              <a:t> </a:t>
            </a:r>
            <a:r>
              <a:rPr lang="en-US" sz="5600" dirty="0" err="1">
                <a:solidFill>
                  <a:srgbClr val="F5F7F0"/>
                </a:solidFill>
                <a:latin typeface="Josefin Sans Regular"/>
              </a:rPr>
              <a:t>công</a:t>
            </a:r>
            <a:r>
              <a:rPr lang="en-US" sz="5600" dirty="0">
                <a:solidFill>
                  <a:srgbClr val="F5F7F0"/>
                </a:solidFill>
                <a:latin typeface="Josefin Sans Regular"/>
              </a:rPr>
              <a:t> </a:t>
            </a:r>
            <a:r>
              <a:rPr lang="en-US" sz="5600" dirty="0" err="1">
                <a:solidFill>
                  <a:srgbClr val="F5F7F0"/>
                </a:solidFill>
                <a:latin typeface="Josefin Sans Regular"/>
              </a:rPr>
              <a:t>cụ</a:t>
            </a:r>
            <a:r>
              <a:rPr lang="en-US" sz="5600" dirty="0">
                <a:solidFill>
                  <a:srgbClr val="F5F7F0"/>
                </a:solidFill>
                <a:latin typeface="Josefin Sans Regular"/>
              </a:rPr>
              <a:t> </a:t>
            </a:r>
            <a:r>
              <a:rPr lang="en-US" sz="5600" dirty="0" err="1">
                <a:solidFill>
                  <a:srgbClr val="F5F7F0"/>
                </a:solidFill>
                <a:latin typeface="Josefin Sans Regular"/>
              </a:rPr>
              <a:t>chiêu</a:t>
            </a:r>
            <a:r>
              <a:rPr lang="en-US" sz="5600" dirty="0">
                <a:solidFill>
                  <a:srgbClr val="F5F7F0"/>
                </a:solidFill>
                <a:latin typeface="Josefin Sans Regular"/>
              </a:rPr>
              <a:t> </a:t>
            </a:r>
            <a:r>
              <a:rPr lang="en-US" sz="5600" dirty="0" err="1">
                <a:solidFill>
                  <a:srgbClr val="F5F7F0"/>
                </a:solidFill>
                <a:latin typeface="Josefin Sans Regular"/>
              </a:rPr>
              <a:t>thị</a:t>
            </a:r>
            <a:endParaRPr lang="en-US" sz="5600" dirty="0">
              <a:solidFill>
                <a:srgbClr val="F5F7F0"/>
              </a:solidFill>
              <a:latin typeface="Josefin Sans Regular"/>
            </a:endParaRPr>
          </a:p>
          <a:p>
            <a:pPr algn="ctr">
              <a:lnSpc>
                <a:spcPts val="8325"/>
              </a:lnSpc>
            </a:pPr>
            <a:endParaRPr lang="en-US" sz="5600" dirty="0">
              <a:solidFill>
                <a:srgbClr val="F5F7F0"/>
              </a:solidFill>
              <a:latin typeface="Josefin Sans Regular"/>
            </a:endParaRPr>
          </a:p>
        </p:txBody>
      </p:sp>
      <p:sp>
        <p:nvSpPr>
          <p:cNvPr id="4" name="TextBox 4"/>
          <p:cNvSpPr txBox="1"/>
          <p:nvPr/>
        </p:nvSpPr>
        <p:spPr>
          <a:xfrm>
            <a:off x="1458668" y="2695782"/>
            <a:ext cx="15370664" cy="5911344"/>
          </a:xfrm>
          <a:prstGeom prst="rect">
            <a:avLst/>
          </a:prstGeom>
        </p:spPr>
        <p:txBody>
          <a:bodyPr lIns="0" tIns="0" rIns="0" bIns="0" rtlCol="0" anchor="t">
            <a:spAutoFit/>
          </a:bodyPr>
          <a:lstStyle/>
          <a:p>
            <a:pPr algn="just">
              <a:lnSpc>
                <a:spcPts val="3919"/>
              </a:lnSpc>
            </a:pPr>
            <a:r>
              <a:rPr lang="en-US" sz="2799" dirty="0">
                <a:solidFill>
                  <a:srgbClr val="000000"/>
                </a:solidFill>
                <a:latin typeface="Josefin Sans Regular"/>
              </a:rPr>
              <a:t>M-Food </a:t>
            </a:r>
            <a:r>
              <a:rPr lang="en-US" sz="2799" dirty="0" err="1">
                <a:solidFill>
                  <a:srgbClr val="000000"/>
                </a:solidFill>
                <a:latin typeface="Josefin Sans Regular"/>
              </a:rPr>
              <a:t>cần</a:t>
            </a:r>
            <a:r>
              <a:rPr lang="en-US" sz="2799" dirty="0">
                <a:solidFill>
                  <a:srgbClr val="000000"/>
                </a:solidFill>
                <a:latin typeface="Josefin Sans Regular"/>
              </a:rPr>
              <a:t> </a:t>
            </a:r>
            <a:r>
              <a:rPr lang="en-US" sz="2799" dirty="0" err="1">
                <a:solidFill>
                  <a:srgbClr val="000000"/>
                </a:solidFill>
                <a:latin typeface="Josefin Sans Regular"/>
              </a:rPr>
              <a:t>cân</a:t>
            </a:r>
            <a:r>
              <a:rPr lang="en-US" sz="2799" dirty="0">
                <a:solidFill>
                  <a:srgbClr val="000000"/>
                </a:solidFill>
                <a:latin typeface="Josefin Sans Regular"/>
              </a:rPr>
              <a:t> </a:t>
            </a:r>
            <a:r>
              <a:rPr lang="en-US" sz="2799" dirty="0" err="1">
                <a:solidFill>
                  <a:srgbClr val="000000"/>
                </a:solidFill>
                <a:latin typeface="Josefin Sans Regular"/>
              </a:rPr>
              <a:t>nhắc</a:t>
            </a:r>
            <a:r>
              <a:rPr lang="en-US" sz="2799" dirty="0">
                <a:solidFill>
                  <a:srgbClr val="000000"/>
                </a:solidFill>
                <a:latin typeface="Josefin Sans Regular"/>
              </a:rPr>
              <a:t> </a:t>
            </a:r>
            <a:r>
              <a:rPr lang="en-US" sz="2799" dirty="0" err="1">
                <a:solidFill>
                  <a:srgbClr val="000000"/>
                </a:solidFill>
                <a:latin typeface="Josefin Sans Regular"/>
              </a:rPr>
              <a:t>lựa</a:t>
            </a:r>
            <a:r>
              <a:rPr lang="en-US" sz="2799" dirty="0">
                <a:solidFill>
                  <a:srgbClr val="000000"/>
                </a:solidFill>
                <a:latin typeface="Josefin Sans Regular"/>
              </a:rPr>
              <a:t> </a:t>
            </a:r>
            <a:r>
              <a:rPr lang="en-US" sz="2799" dirty="0" err="1">
                <a:solidFill>
                  <a:srgbClr val="000000"/>
                </a:solidFill>
                <a:latin typeface="Josefin Sans Regular"/>
              </a:rPr>
              <a:t>chọn</a:t>
            </a:r>
            <a:r>
              <a:rPr lang="en-US" sz="2799" dirty="0">
                <a:solidFill>
                  <a:srgbClr val="000000"/>
                </a:solidFill>
                <a:latin typeface="Josefin Sans Regular"/>
              </a:rPr>
              <a:t> </a:t>
            </a:r>
            <a:r>
              <a:rPr lang="en-US" sz="2799" dirty="0" err="1">
                <a:solidFill>
                  <a:srgbClr val="000000"/>
                </a:solidFill>
                <a:latin typeface="Josefin Sans Regular"/>
              </a:rPr>
              <a:t>phương</a:t>
            </a:r>
            <a:r>
              <a:rPr lang="en-US" sz="2799" dirty="0">
                <a:solidFill>
                  <a:srgbClr val="000000"/>
                </a:solidFill>
                <a:latin typeface="Josefin Sans Regular"/>
              </a:rPr>
              <a:t> </a:t>
            </a:r>
            <a:r>
              <a:rPr lang="en-US" sz="2799" dirty="0" err="1">
                <a:solidFill>
                  <a:srgbClr val="000000"/>
                </a:solidFill>
                <a:latin typeface="Josefin Sans Regular"/>
              </a:rPr>
              <a:t>pháp</a:t>
            </a:r>
            <a:r>
              <a:rPr lang="en-US" sz="2799" dirty="0">
                <a:solidFill>
                  <a:srgbClr val="000000"/>
                </a:solidFill>
                <a:latin typeface="Josefin Sans Regular"/>
              </a:rPr>
              <a:t> </a:t>
            </a:r>
            <a:r>
              <a:rPr lang="en-US" sz="2799" dirty="0" err="1">
                <a:solidFill>
                  <a:srgbClr val="000000"/>
                </a:solidFill>
                <a:latin typeface="Josefin Sans Regular"/>
              </a:rPr>
              <a:t>phù</a:t>
            </a:r>
            <a:r>
              <a:rPr lang="en-US" sz="2799" dirty="0">
                <a:solidFill>
                  <a:srgbClr val="000000"/>
                </a:solidFill>
                <a:latin typeface="Josefin Sans Regular"/>
              </a:rPr>
              <a:t> </a:t>
            </a:r>
            <a:r>
              <a:rPr lang="en-US" sz="2799" dirty="0" err="1">
                <a:solidFill>
                  <a:srgbClr val="000000"/>
                </a:solidFill>
                <a:latin typeface="Josefin Sans Regular"/>
              </a:rPr>
              <a:t>hợp</a:t>
            </a:r>
            <a:r>
              <a:rPr lang="en-US" sz="2799" dirty="0">
                <a:solidFill>
                  <a:srgbClr val="000000"/>
                </a:solidFill>
                <a:latin typeface="Josefin Sans Regular"/>
              </a:rPr>
              <a:t> </a:t>
            </a:r>
            <a:r>
              <a:rPr lang="en-US" sz="2799" dirty="0" err="1">
                <a:solidFill>
                  <a:srgbClr val="000000"/>
                </a:solidFill>
                <a:latin typeface="Josefin Sans Regular"/>
              </a:rPr>
              <a:t>với</a:t>
            </a:r>
            <a:r>
              <a:rPr lang="en-US" sz="2799" dirty="0">
                <a:solidFill>
                  <a:srgbClr val="000000"/>
                </a:solidFill>
                <a:latin typeface="Josefin Sans Regular"/>
              </a:rPr>
              <a:t> </a:t>
            </a:r>
            <a:r>
              <a:rPr lang="en-US" sz="2799" dirty="0" err="1">
                <a:solidFill>
                  <a:srgbClr val="000000"/>
                </a:solidFill>
                <a:latin typeface="Josefin Sans Regular"/>
              </a:rPr>
              <a:t>ngân</a:t>
            </a:r>
            <a:r>
              <a:rPr lang="en-US" sz="2799" dirty="0">
                <a:solidFill>
                  <a:srgbClr val="000000"/>
                </a:solidFill>
                <a:latin typeface="Josefin Sans Regular"/>
              </a:rPr>
              <a:t> </a:t>
            </a:r>
            <a:r>
              <a:rPr lang="en-US" sz="2799" dirty="0" err="1">
                <a:solidFill>
                  <a:srgbClr val="000000"/>
                </a:solidFill>
                <a:latin typeface="Josefin Sans Regular"/>
              </a:rPr>
              <a:t>sách</a:t>
            </a:r>
            <a:r>
              <a:rPr lang="en-US" sz="2799" dirty="0">
                <a:solidFill>
                  <a:srgbClr val="000000"/>
                </a:solidFill>
                <a:latin typeface="Josefin Sans Regular"/>
              </a:rPr>
              <a:t> </a:t>
            </a:r>
            <a:r>
              <a:rPr lang="en-US" sz="2799" dirty="0" err="1">
                <a:solidFill>
                  <a:srgbClr val="000000"/>
                </a:solidFill>
                <a:latin typeface="Josefin Sans Regular"/>
              </a:rPr>
              <a:t>của</a:t>
            </a:r>
            <a:r>
              <a:rPr lang="en-US" sz="2799" dirty="0">
                <a:solidFill>
                  <a:srgbClr val="000000"/>
                </a:solidFill>
                <a:latin typeface="Josefin Sans Regular"/>
              </a:rPr>
              <a:t> </a:t>
            </a:r>
            <a:r>
              <a:rPr lang="en-US" sz="2799" dirty="0" err="1">
                <a:solidFill>
                  <a:srgbClr val="000000"/>
                </a:solidFill>
                <a:latin typeface="Josefin Sans Regular"/>
              </a:rPr>
              <a:t>một</a:t>
            </a:r>
            <a:r>
              <a:rPr lang="en-US" sz="2799" dirty="0">
                <a:solidFill>
                  <a:srgbClr val="000000"/>
                </a:solidFill>
                <a:latin typeface="Josefin Sans Regular"/>
              </a:rPr>
              <a:t> </a:t>
            </a:r>
            <a:r>
              <a:rPr lang="en-US" sz="2799" dirty="0" err="1">
                <a:solidFill>
                  <a:srgbClr val="000000"/>
                </a:solidFill>
                <a:latin typeface="Josefin Sans Regular"/>
              </a:rPr>
              <a:t>doanh</a:t>
            </a:r>
            <a:r>
              <a:rPr lang="en-US" sz="2799" dirty="0">
                <a:solidFill>
                  <a:srgbClr val="000000"/>
                </a:solidFill>
                <a:latin typeface="Josefin Sans Regular"/>
              </a:rPr>
              <a:t> </a:t>
            </a:r>
            <a:r>
              <a:rPr lang="en-US" sz="2799" dirty="0" err="1">
                <a:solidFill>
                  <a:srgbClr val="000000"/>
                </a:solidFill>
                <a:latin typeface="Josefin Sans Regular"/>
              </a:rPr>
              <a:t>nghiệp</a:t>
            </a:r>
            <a:r>
              <a:rPr lang="en-US" sz="2799" dirty="0">
                <a:solidFill>
                  <a:srgbClr val="000000"/>
                </a:solidFill>
                <a:latin typeface="Josefin Sans Regular"/>
              </a:rPr>
              <a:t> non </a:t>
            </a:r>
            <a:r>
              <a:rPr lang="en-US" sz="2799" dirty="0" err="1">
                <a:solidFill>
                  <a:srgbClr val="000000"/>
                </a:solidFill>
                <a:latin typeface="Josefin Sans Regular"/>
              </a:rPr>
              <a:t>trẻ</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khách</a:t>
            </a:r>
            <a:r>
              <a:rPr lang="en-US" sz="2799" dirty="0">
                <a:solidFill>
                  <a:srgbClr val="000000"/>
                </a:solidFill>
                <a:latin typeface="Josefin Sans Regular"/>
              </a:rPr>
              <a:t> </a:t>
            </a:r>
            <a:r>
              <a:rPr lang="en-US" sz="2799" dirty="0" err="1">
                <a:solidFill>
                  <a:srgbClr val="000000"/>
                </a:solidFill>
                <a:latin typeface="Josefin Sans Regular"/>
              </a:rPr>
              <a:t>hàng</a:t>
            </a:r>
            <a:r>
              <a:rPr lang="en-US" sz="2799" dirty="0">
                <a:solidFill>
                  <a:srgbClr val="000000"/>
                </a:solidFill>
                <a:latin typeface="Josefin Sans Regular"/>
              </a:rPr>
              <a:t> </a:t>
            </a:r>
            <a:r>
              <a:rPr lang="en-US" sz="2799" dirty="0" err="1">
                <a:solidFill>
                  <a:srgbClr val="000000"/>
                </a:solidFill>
                <a:latin typeface="Josefin Sans Regular"/>
              </a:rPr>
              <a:t>tiềm</a:t>
            </a:r>
            <a:r>
              <a:rPr lang="en-US" sz="2799" dirty="0">
                <a:solidFill>
                  <a:srgbClr val="000000"/>
                </a:solidFill>
                <a:latin typeface="Josefin Sans Regular"/>
              </a:rPr>
              <a:t> </a:t>
            </a:r>
            <a:r>
              <a:rPr lang="en-US" sz="2799" dirty="0" err="1">
                <a:solidFill>
                  <a:srgbClr val="000000"/>
                </a:solidFill>
                <a:latin typeface="Josefin Sans Regular"/>
              </a:rPr>
              <a:t>năng</a:t>
            </a:r>
            <a:r>
              <a:rPr lang="en-US" sz="2799" dirty="0">
                <a:solidFill>
                  <a:srgbClr val="000000"/>
                </a:solidFill>
                <a:latin typeface="Josefin Sans Regular"/>
              </a:rPr>
              <a:t>. M-Food </a:t>
            </a:r>
            <a:r>
              <a:rPr lang="en-US" sz="2799" dirty="0" err="1">
                <a:solidFill>
                  <a:srgbClr val="000000"/>
                </a:solidFill>
                <a:latin typeface="Josefin Sans Regular"/>
              </a:rPr>
              <a:t>quyết</a:t>
            </a:r>
            <a:r>
              <a:rPr lang="en-US" sz="2799" dirty="0">
                <a:solidFill>
                  <a:srgbClr val="000000"/>
                </a:solidFill>
                <a:latin typeface="Josefin Sans Regular"/>
              </a:rPr>
              <a:t> </a:t>
            </a:r>
            <a:r>
              <a:rPr lang="en-US" sz="2799" dirty="0" err="1">
                <a:solidFill>
                  <a:srgbClr val="000000"/>
                </a:solidFill>
                <a:latin typeface="Josefin Sans Regular"/>
              </a:rPr>
              <a:t>định</a:t>
            </a:r>
            <a:r>
              <a:rPr lang="en-US" sz="2799" dirty="0">
                <a:solidFill>
                  <a:srgbClr val="000000"/>
                </a:solidFill>
                <a:latin typeface="Josefin Sans Regular"/>
              </a:rPr>
              <a:t> </a:t>
            </a:r>
            <a:r>
              <a:rPr lang="en-US" sz="2799" dirty="0" err="1">
                <a:solidFill>
                  <a:srgbClr val="000000"/>
                </a:solidFill>
                <a:latin typeface="Josefin Sans Regular"/>
              </a:rPr>
              <a:t>sẽ</a:t>
            </a:r>
            <a:r>
              <a:rPr lang="en-US" sz="2799" dirty="0">
                <a:solidFill>
                  <a:srgbClr val="000000"/>
                </a:solidFill>
                <a:latin typeface="Josefin Sans Regular"/>
              </a:rPr>
              <a:t> </a:t>
            </a:r>
            <a:r>
              <a:rPr lang="en-US" sz="2799" dirty="0" err="1">
                <a:solidFill>
                  <a:srgbClr val="000000"/>
                </a:solidFill>
                <a:latin typeface="Josefin Sans Regular"/>
              </a:rPr>
              <a:t>mời</a:t>
            </a:r>
            <a:r>
              <a:rPr lang="en-US" sz="2799" dirty="0">
                <a:solidFill>
                  <a:srgbClr val="000000"/>
                </a:solidFill>
                <a:latin typeface="Josefin Sans Regular"/>
              </a:rPr>
              <a:t> </a:t>
            </a:r>
            <a:r>
              <a:rPr lang="en-US" sz="2799" dirty="0" err="1">
                <a:solidFill>
                  <a:srgbClr val="000000"/>
                </a:solidFill>
                <a:latin typeface="Josefin Sans Regular"/>
              </a:rPr>
              <a:t>các</a:t>
            </a:r>
            <a:r>
              <a:rPr lang="en-US" sz="2799" dirty="0">
                <a:solidFill>
                  <a:srgbClr val="000000"/>
                </a:solidFill>
                <a:latin typeface="Josefin Sans Regular"/>
              </a:rPr>
              <a:t> influencer </a:t>
            </a:r>
            <a:r>
              <a:rPr lang="en-US" sz="2799" dirty="0" err="1">
                <a:solidFill>
                  <a:srgbClr val="000000"/>
                </a:solidFill>
                <a:latin typeface="Josefin Sans Regular"/>
              </a:rPr>
              <a:t>quảng</a:t>
            </a:r>
            <a:r>
              <a:rPr lang="en-US" sz="2799" dirty="0">
                <a:solidFill>
                  <a:srgbClr val="000000"/>
                </a:solidFill>
                <a:latin typeface="Josefin Sans Regular"/>
              </a:rPr>
              <a:t> </a:t>
            </a:r>
            <a:r>
              <a:rPr lang="en-US" sz="2799" dirty="0" err="1">
                <a:solidFill>
                  <a:srgbClr val="000000"/>
                </a:solidFill>
                <a:latin typeface="Josefin Sans Regular"/>
              </a:rPr>
              <a:t>cáo</a:t>
            </a:r>
            <a:r>
              <a:rPr lang="en-US" sz="2799" dirty="0">
                <a:solidFill>
                  <a:srgbClr val="000000"/>
                </a:solidFill>
                <a:latin typeface="Josefin Sans Regular"/>
              </a:rPr>
              <a:t> </a:t>
            </a:r>
            <a:r>
              <a:rPr lang="en-US" sz="2799" dirty="0" err="1">
                <a:solidFill>
                  <a:srgbClr val="000000"/>
                </a:solidFill>
                <a:latin typeface="Josefin Sans Regular"/>
              </a:rPr>
              <a:t>hình</a:t>
            </a:r>
            <a:r>
              <a:rPr lang="en-US" sz="2799" dirty="0">
                <a:solidFill>
                  <a:srgbClr val="000000"/>
                </a:solidFill>
                <a:latin typeface="Josefin Sans Regular"/>
              </a:rPr>
              <a:t> </a:t>
            </a:r>
            <a:r>
              <a:rPr lang="en-US" sz="2799" dirty="0" err="1">
                <a:solidFill>
                  <a:srgbClr val="000000"/>
                </a:solidFill>
                <a:latin typeface="Josefin Sans Regular"/>
              </a:rPr>
              <a:t>ảnh</a:t>
            </a:r>
            <a:r>
              <a:rPr lang="en-US" sz="2799" dirty="0">
                <a:solidFill>
                  <a:srgbClr val="000000"/>
                </a:solidFill>
                <a:latin typeface="Josefin Sans Regular"/>
              </a:rPr>
              <a:t> </a:t>
            </a:r>
            <a:r>
              <a:rPr lang="en-US" sz="2799" dirty="0" err="1">
                <a:solidFill>
                  <a:srgbClr val="000000"/>
                </a:solidFill>
                <a:latin typeface="Josefin Sans Regular"/>
              </a:rPr>
              <a:t>họ</a:t>
            </a:r>
            <a:r>
              <a:rPr lang="en-US" sz="2799" dirty="0">
                <a:solidFill>
                  <a:srgbClr val="000000"/>
                </a:solidFill>
                <a:latin typeface="Josefin Sans Regular"/>
              </a:rPr>
              <a:t> </a:t>
            </a:r>
            <a:r>
              <a:rPr lang="en-US" sz="2799" dirty="0" err="1">
                <a:solidFill>
                  <a:srgbClr val="000000"/>
                </a:solidFill>
                <a:latin typeface="Josefin Sans Regular"/>
              </a:rPr>
              <a:t>sử</a:t>
            </a:r>
            <a:r>
              <a:rPr lang="en-US" sz="2799" dirty="0">
                <a:solidFill>
                  <a:srgbClr val="000000"/>
                </a:solidFill>
                <a:latin typeface="Josefin Sans Regular"/>
              </a:rPr>
              <a:t> </a:t>
            </a:r>
            <a:r>
              <a:rPr lang="en-US" sz="2799" dirty="0" err="1">
                <a:solidFill>
                  <a:srgbClr val="000000"/>
                </a:solidFill>
                <a:latin typeface="Josefin Sans Regular"/>
              </a:rPr>
              <a:t>dụng</a:t>
            </a:r>
            <a:r>
              <a:rPr lang="en-US" sz="2799" dirty="0">
                <a:solidFill>
                  <a:srgbClr val="000000"/>
                </a:solidFill>
                <a:latin typeface="Josefin Sans Regular"/>
              </a:rPr>
              <a:t> </a:t>
            </a:r>
            <a:r>
              <a:rPr lang="en-US" sz="2799" dirty="0" err="1">
                <a:solidFill>
                  <a:srgbClr val="000000"/>
                </a:solidFill>
                <a:latin typeface="Josefin Sans Regular"/>
              </a:rPr>
              <a:t>dịch</a:t>
            </a:r>
            <a:r>
              <a:rPr lang="en-US" sz="2799" dirty="0">
                <a:solidFill>
                  <a:srgbClr val="000000"/>
                </a:solidFill>
                <a:latin typeface="Josefin Sans Regular"/>
              </a:rPr>
              <a:t> </a:t>
            </a:r>
            <a:r>
              <a:rPr lang="en-US" sz="2799" dirty="0" err="1">
                <a:solidFill>
                  <a:srgbClr val="000000"/>
                </a:solidFill>
                <a:latin typeface="Josefin Sans Regular"/>
              </a:rPr>
              <a:t>vụ</a:t>
            </a:r>
            <a:r>
              <a:rPr lang="en-US" sz="2799" dirty="0">
                <a:solidFill>
                  <a:srgbClr val="000000"/>
                </a:solidFill>
                <a:latin typeface="Josefin Sans Regular"/>
              </a:rPr>
              <a:t> </a:t>
            </a:r>
          </a:p>
          <a:p>
            <a:pPr algn="just">
              <a:lnSpc>
                <a:spcPts val="3919"/>
              </a:lnSpc>
            </a:pPr>
            <a:r>
              <a:rPr lang="en-US" sz="2799" dirty="0" err="1">
                <a:solidFill>
                  <a:srgbClr val="000000"/>
                </a:solidFill>
                <a:latin typeface="Josefin Sans Regular"/>
              </a:rPr>
              <a:t>Bên</a:t>
            </a:r>
            <a:r>
              <a:rPr lang="en-US" sz="2799" dirty="0">
                <a:solidFill>
                  <a:srgbClr val="000000"/>
                </a:solidFill>
                <a:latin typeface="Josefin Sans Regular"/>
              </a:rPr>
              <a:t> </a:t>
            </a:r>
            <a:r>
              <a:rPr lang="en-US" sz="2799" dirty="0" err="1">
                <a:solidFill>
                  <a:srgbClr val="000000"/>
                </a:solidFill>
                <a:latin typeface="Josefin Sans Regular"/>
              </a:rPr>
              <a:t>cạnh</a:t>
            </a:r>
            <a:r>
              <a:rPr lang="en-US" sz="2799" dirty="0">
                <a:solidFill>
                  <a:srgbClr val="000000"/>
                </a:solidFill>
                <a:latin typeface="Josefin Sans Regular"/>
              </a:rPr>
              <a:t> </a:t>
            </a:r>
            <a:r>
              <a:rPr lang="en-US" sz="2799" dirty="0" err="1">
                <a:solidFill>
                  <a:srgbClr val="000000"/>
                </a:solidFill>
                <a:latin typeface="Josefin Sans Regular"/>
              </a:rPr>
              <a:t>đó</a:t>
            </a:r>
            <a:r>
              <a:rPr lang="en-US" sz="2799" dirty="0">
                <a:solidFill>
                  <a:srgbClr val="000000"/>
                </a:solidFill>
                <a:latin typeface="Josefin Sans Regular"/>
              </a:rPr>
              <a:t>, </a:t>
            </a:r>
            <a:r>
              <a:rPr lang="en-US" sz="2799" dirty="0" err="1">
                <a:solidFill>
                  <a:srgbClr val="000000"/>
                </a:solidFill>
                <a:latin typeface="Josefin Sans Regular"/>
              </a:rPr>
              <a:t>thông</a:t>
            </a:r>
            <a:r>
              <a:rPr lang="en-US" sz="2799" dirty="0">
                <a:solidFill>
                  <a:srgbClr val="000000"/>
                </a:solidFill>
                <a:latin typeface="Josefin Sans Regular"/>
              </a:rPr>
              <a:t> </a:t>
            </a:r>
            <a:r>
              <a:rPr lang="en-US" sz="2799" dirty="0" err="1">
                <a:solidFill>
                  <a:srgbClr val="000000"/>
                </a:solidFill>
                <a:latin typeface="Josefin Sans Regular"/>
              </a:rPr>
              <a:t>điệp</a:t>
            </a:r>
            <a:r>
              <a:rPr lang="en-US" sz="2799" dirty="0">
                <a:solidFill>
                  <a:srgbClr val="000000"/>
                </a:solidFill>
                <a:latin typeface="Josefin Sans Regular"/>
              </a:rPr>
              <a:t> </a:t>
            </a:r>
            <a:r>
              <a:rPr lang="en-US" sz="2799" dirty="0" err="1">
                <a:solidFill>
                  <a:srgbClr val="000000"/>
                </a:solidFill>
                <a:latin typeface="Josefin Sans Regular"/>
              </a:rPr>
              <a:t>sử</a:t>
            </a:r>
            <a:r>
              <a:rPr lang="en-US" sz="2799" dirty="0">
                <a:solidFill>
                  <a:srgbClr val="000000"/>
                </a:solidFill>
                <a:latin typeface="Josefin Sans Regular"/>
              </a:rPr>
              <a:t> </a:t>
            </a:r>
            <a:r>
              <a:rPr lang="en-US" sz="2799" dirty="0" err="1">
                <a:solidFill>
                  <a:srgbClr val="000000"/>
                </a:solidFill>
                <a:latin typeface="Josefin Sans Regular"/>
              </a:rPr>
              <a:t>dụng</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hình</a:t>
            </a:r>
            <a:r>
              <a:rPr lang="en-US" sz="2799" dirty="0">
                <a:solidFill>
                  <a:srgbClr val="000000"/>
                </a:solidFill>
                <a:latin typeface="Josefin Sans Regular"/>
              </a:rPr>
              <a:t> </a:t>
            </a:r>
            <a:r>
              <a:rPr lang="en-US" sz="2799" dirty="0" err="1">
                <a:solidFill>
                  <a:srgbClr val="000000"/>
                </a:solidFill>
                <a:latin typeface="Josefin Sans Regular"/>
              </a:rPr>
              <a:t>ảnh</a:t>
            </a:r>
            <a:r>
              <a:rPr lang="en-US" sz="2799" dirty="0">
                <a:solidFill>
                  <a:srgbClr val="000000"/>
                </a:solidFill>
                <a:latin typeface="Josefin Sans Regular"/>
              </a:rPr>
              <a:t> </a:t>
            </a:r>
            <a:r>
              <a:rPr lang="en-US" sz="2799" dirty="0" err="1">
                <a:solidFill>
                  <a:srgbClr val="000000"/>
                </a:solidFill>
                <a:latin typeface="Josefin Sans Regular"/>
              </a:rPr>
              <a:t>thương</a:t>
            </a:r>
            <a:r>
              <a:rPr lang="en-US" sz="2799" dirty="0">
                <a:solidFill>
                  <a:srgbClr val="000000"/>
                </a:solidFill>
                <a:latin typeface="Josefin Sans Regular"/>
              </a:rPr>
              <a:t> </a:t>
            </a:r>
            <a:r>
              <a:rPr lang="en-US" sz="2799" dirty="0" err="1">
                <a:solidFill>
                  <a:srgbClr val="000000"/>
                </a:solidFill>
                <a:latin typeface="Josefin Sans Regular"/>
              </a:rPr>
              <a:t>hiệu</a:t>
            </a:r>
            <a:r>
              <a:rPr lang="en-US" sz="2799" dirty="0">
                <a:solidFill>
                  <a:srgbClr val="000000"/>
                </a:solidFill>
                <a:latin typeface="Josefin Sans Regular"/>
              </a:rPr>
              <a:t> </a:t>
            </a:r>
            <a:r>
              <a:rPr lang="en-US" sz="2799" dirty="0" err="1">
                <a:solidFill>
                  <a:srgbClr val="000000"/>
                </a:solidFill>
                <a:latin typeface="Josefin Sans Regular"/>
              </a:rPr>
              <a:t>đang</a:t>
            </a:r>
            <a:r>
              <a:rPr lang="en-US" sz="2799" dirty="0">
                <a:solidFill>
                  <a:srgbClr val="000000"/>
                </a:solidFill>
                <a:latin typeface="Josefin Sans Regular"/>
              </a:rPr>
              <a:t> </a:t>
            </a:r>
            <a:r>
              <a:rPr lang="en-US" sz="2799" dirty="0" err="1">
                <a:solidFill>
                  <a:srgbClr val="000000"/>
                </a:solidFill>
                <a:latin typeface="Josefin Sans Regular"/>
              </a:rPr>
              <a:t>phát</a:t>
            </a:r>
            <a:r>
              <a:rPr lang="en-US" sz="2799" dirty="0">
                <a:solidFill>
                  <a:srgbClr val="000000"/>
                </a:solidFill>
                <a:latin typeface="Josefin Sans Regular"/>
              </a:rPr>
              <a:t> </a:t>
            </a:r>
            <a:r>
              <a:rPr lang="en-US" sz="2799" dirty="0" err="1">
                <a:solidFill>
                  <a:srgbClr val="000000"/>
                </a:solidFill>
                <a:latin typeface="Josefin Sans Regular"/>
              </a:rPr>
              <a:t>triển</a:t>
            </a:r>
            <a:r>
              <a:rPr lang="en-US" sz="2799" dirty="0">
                <a:solidFill>
                  <a:srgbClr val="000000"/>
                </a:solidFill>
                <a:latin typeface="Josefin Sans Regular"/>
              </a:rPr>
              <a:t> </a:t>
            </a:r>
            <a:r>
              <a:rPr lang="en-US" sz="2799" dirty="0" err="1">
                <a:solidFill>
                  <a:srgbClr val="000000"/>
                </a:solidFill>
                <a:latin typeface="Josefin Sans Regular"/>
              </a:rPr>
              <a:t>rất</a:t>
            </a:r>
            <a:r>
              <a:rPr lang="en-US" sz="2799" dirty="0">
                <a:solidFill>
                  <a:srgbClr val="000000"/>
                </a:solidFill>
                <a:latin typeface="Josefin Sans Regular"/>
              </a:rPr>
              <a:t> </a:t>
            </a:r>
            <a:r>
              <a:rPr lang="en-US" sz="2799" dirty="0" err="1">
                <a:solidFill>
                  <a:srgbClr val="000000"/>
                </a:solidFill>
                <a:latin typeface="Josefin Sans Regular"/>
              </a:rPr>
              <a:t>quan</a:t>
            </a:r>
            <a:r>
              <a:rPr lang="en-US" sz="2799" dirty="0">
                <a:solidFill>
                  <a:srgbClr val="000000"/>
                </a:solidFill>
                <a:latin typeface="Josefin Sans Regular"/>
              </a:rPr>
              <a:t> </a:t>
            </a:r>
            <a:r>
              <a:rPr lang="en-US" sz="2799" dirty="0" err="1">
                <a:solidFill>
                  <a:srgbClr val="000000"/>
                </a:solidFill>
                <a:latin typeface="Josefin Sans Regular"/>
              </a:rPr>
              <a:t>trọng</a:t>
            </a:r>
            <a:r>
              <a:rPr lang="en-US" sz="2799" dirty="0">
                <a:solidFill>
                  <a:srgbClr val="000000"/>
                </a:solidFill>
                <a:latin typeface="Josefin Sans Regular"/>
              </a:rPr>
              <a:t> </a:t>
            </a:r>
            <a:r>
              <a:rPr lang="en-US" sz="2799" dirty="0" err="1">
                <a:solidFill>
                  <a:srgbClr val="000000"/>
                </a:solidFill>
                <a:latin typeface="Josefin Sans Regular"/>
              </a:rPr>
              <a:t>trong</a:t>
            </a:r>
            <a:r>
              <a:rPr lang="en-US" sz="2799" dirty="0">
                <a:solidFill>
                  <a:srgbClr val="000000"/>
                </a:solidFill>
                <a:latin typeface="Josefin Sans Regular"/>
              </a:rPr>
              <a:t> </a:t>
            </a:r>
            <a:r>
              <a:rPr lang="en-US" sz="2799" dirty="0" err="1">
                <a:solidFill>
                  <a:srgbClr val="000000"/>
                </a:solidFill>
                <a:latin typeface="Josefin Sans Regular"/>
              </a:rPr>
              <a:t>việc</a:t>
            </a:r>
            <a:r>
              <a:rPr lang="en-US" sz="2799" dirty="0">
                <a:solidFill>
                  <a:srgbClr val="000000"/>
                </a:solidFill>
                <a:latin typeface="Josefin Sans Regular"/>
              </a:rPr>
              <a:t> </a:t>
            </a:r>
            <a:r>
              <a:rPr lang="en-US" sz="2799" dirty="0" err="1">
                <a:solidFill>
                  <a:srgbClr val="000000"/>
                </a:solidFill>
                <a:latin typeface="Josefin Sans Regular"/>
              </a:rPr>
              <a:t>khiến</a:t>
            </a:r>
            <a:r>
              <a:rPr lang="en-US" sz="2799" dirty="0">
                <a:solidFill>
                  <a:srgbClr val="000000"/>
                </a:solidFill>
                <a:latin typeface="Josefin Sans Regular"/>
              </a:rPr>
              <a:t> </a:t>
            </a:r>
            <a:r>
              <a:rPr lang="en-US" sz="2799" dirty="0" err="1">
                <a:solidFill>
                  <a:srgbClr val="000000"/>
                </a:solidFill>
                <a:latin typeface="Josefin Sans Regular"/>
              </a:rPr>
              <a:t>mọi</a:t>
            </a:r>
            <a:r>
              <a:rPr lang="en-US" sz="2799" dirty="0">
                <a:solidFill>
                  <a:srgbClr val="000000"/>
                </a:solidFill>
                <a:latin typeface="Josefin Sans Regular"/>
              </a:rPr>
              <a:t> </a:t>
            </a:r>
            <a:r>
              <a:rPr lang="en-US" sz="2799" dirty="0" err="1">
                <a:solidFill>
                  <a:srgbClr val="000000"/>
                </a:solidFill>
                <a:latin typeface="Josefin Sans Regular"/>
              </a:rPr>
              <a:t>người</a:t>
            </a:r>
            <a:r>
              <a:rPr lang="en-US" sz="2799" dirty="0">
                <a:solidFill>
                  <a:srgbClr val="000000"/>
                </a:solidFill>
                <a:latin typeface="Josefin Sans Regular"/>
              </a:rPr>
              <a:t> </a:t>
            </a:r>
            <a:r>
              <a:rPr lang="en-US" sz="2799" dirty="0" err="1">
                <a:solidFill>
                  <a:srgbClr val="000000"/>
                </a:solidFill>
                <a:latin typeface="Josefin Sans Regular"/>
              </a:rPr>
              <a:t>biết</a:t>
            </a:r>
            <a:r>
              <a:rPr lang="en-US" sz="2799" dirty="0">
                <a:solidFill>
                  <a:srgbClr val="000000"/>
                </a:solidFill>
                <a:latin typeface="Josefin Sans Regular"/>
              </a:rPr>
              <a:t> </a:t>
            </a:r>
            <a:r>
              <a:rPr lang="en-US" sz="2799" dirty="0" err="1">
                <a:solidFill>
                  <a:srgbClr val="000000"/>
                </a:solidFill>
                <a:latin typeface="Josefin Sans Regular"/>
              </a:rPr>
              <a:t>đến</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yêu</a:t>
            </a:r>
            <a:r>
              <a:rPr lang="en-US" sz="2799" dirty="0">
                <a:solidFill>
                  <a:srgbClr val="000000"/>
                </a:solidFill>
                <a:latin typeface="Josefin Sans Regular"/>
              </a:rPr>
              <a:t> </a:t>
            </a:r>
            <a:r>
              <a:rPr lang="en-US" sz="2799" dirty="0" err="1">
                <a:solidFill>
                  <a:srgbClr val="000000"/>
                </a:solidFill>
                <a:latin typeface="Josefin Sans Regular"/>
              </a:rPr>
              <a:t>thích</a:t>
            </a:r>
            <a:r>
              <a:rPr lang="en-US" sz="2799" dirty="0">
                <a:solidFill>
                  <a:srgbClr val="000000"/>
                </a:solidFill>
                <a:latin typeface="Josefin Sans Regular"/>
              </a:rPr>
              <a:t> </a:t>
            </a:r>
            <a:r>
              <a:rPr lang="en-US" sz="2799" dirty="0" err="1">
                <a:solidFill>
                  <a:srgbClr val="000000"/>
                </a:solidFill>
                <a:latin typeface="Josefin Sans Regular"/>
              </a:rPr>
              <a:t>sản</a:t>
            </a:r>
            <a:r>
              <a:rPr lang="en-US" sz="2799" dirty="0">
                <a:solidFill>
                  <a:srgbClr val="000000"/>
                </a:solidFill>
                <a:latin typeface="Josefin Sans Regular"/>
              </a:rPr>
              <a:t> </a:t>
            </a:r>
            <a:r>
              <a:rPr lang="en-US" sz="2799" dirty="0" err="1">
                <a:solidFill>
                  <a:srgbClr val="000000"/>
                </a:solidFill>
                <a:latin typeface="Josefin Sans Regular"/>
              </a:rPr>
              <a:t>phẩm</a:t>
            </a:r>
            <a:r>
              <a:rPr lang="en-US" sz="2799" dirty="0">
                <a:solidFill>
                  <a:srgbClr val="000000"/>
                </a:solidFill>
                <a:latin typeface="Josefin Sans Regular"/>
              </a:rPr>
              <a:t> </a:t>
            </a:r>
            <a:r>
              <a:rPr lang="en-US" sz="2799" dirty="0" err="1">
                <a:solidFill>
                  <a:srgbClr val="000000"/>
                </a:solidFill>
                <a:latin typeface="Josefin Sans Regular"/>
              </a:rPr>
              <a:t>mà</a:t>
            </a:r>
            <a:r>
              <a:rPr lang="en-US" sz="2799" dirty="0">
                <a:solidFill>
                  <a:srgbClr val="000000"/>
                </a:solidFill>
                <a:latin typeface="Josefin Sans Regular"/>
              </a:rPr>
              <a:t> </a:t>
            </a:r>
            <a:r>
              <a:rPr lang="en-US" sz="2799" dirty="0" err="1">
                <a:solidFill>
                  <a:srgbClr val="000000"/>
                </a:solidFill>
                <a:latin typeface="Josefin Sans Regular"/>
              </a:rPr>
              <a:t>bạn</a:t>
            </a:r>
            <a:r>
              <a:rPr lang="en-US" sz="2799" dirty="0">
                <a:solidFill>
                  <a:srgbClr val="000000"/>
                </a:solidFill>
                <a:latin typeface="Josefin Sans Regular"/>
              </a:rPr>
              <a:t> </a:t>
            </a:r>
            <a:r>
              <a:rPr lang="en-US" sz="2799" dirty="0" err="1">
                <a:solidFill>
                  <a:srgbClr val="000000"/>
                </a:solidFill>
                <a:latin typeface="Josefin Sans Regular"/>
              </a:rPr>
              <a:t>đang</a:t>
            </a:r>
            <a:r>
              <a:rPr lang="en-US" sz="2799" dirty="0">
                <a:solidFill>
                  <a:srgbClr val="000000"/>
                </a:solidFill>
                <a:latin typeface="Josefin Sans Regular"/>
              </a:rPr>
              <a:t> </a:t>
            </a:r>
            <a:r>
              <a:rPr lang="en-US" sz="2799" dirty="0" err="1">
                <a:solidFill>
                  <a:srgbClr val="000000"/>
                </a:solidFill>
                <a:latin typeface="Josefin Sans Regular"/>
              </a:rPr>
              <a:t>kinh</a:t>
            </a:r>
            <a:r>
              <a:rPr lang="en-US" sz="2799" dirty="0">
                <a:solidFill>
                  <a:srgbClr val="000000"/>
                </a:solidFill>
                <a:latin typeface="Josefin Sans Regular"/>
              </a:rPr>
              <a:t> </a:t>
            </a:r>
            <a:r>
              <a:rPr lang="en-US" sz="2799" dirty="0" err="1">
                <a:solidFill>
                  <a:srgbClr val="000000"/>
                </a:solidFill>
                <a:latin typeface="Josefin Sans Regular"/>
              </a:rPr>
              <a:t>doanh</a:t>
            </a:r>
            <a:r>
              <a:rPr lang="en-US" sz="2799" dirty="0">
                <a:solidFill>
                  <a:srgbClr val="000000"/>
                </a:solidFill>
                <a:latin typeface="Josefin Sans Regular"/>
              </a:rPr>
              <a:t>. </a:t>
            </a:r>
            <a:r>
              <a:rPr lang="en-US" sz="2799" dirty="0" err="1">
                <a:solidFill>
                  <a:srgbClr val="000000"/>
                </a:solidFill>
                <a:latin typeface="Josefin Sans Regular"/>
              </a:rPr>
              <a:t>Cụ</a:t>
            </a:r>
            <a:r>
              <a:rPr lang="en-US" sz="2799" dirty="0">
                <a:solidFill>
                  <a:srgbClr val="000000"/>
                </a:solidFill>
                <a:latin typeface="Josefin Sans Regular"/>
              </a:rPr>
              <a:t> </a:t>
            </a:r>
            <a:r>
              <a:rPr lang="en-US" sz="2799" dirty="0" err="1">
                <a:solidFill>
                  <a:srgbClr val="000000"/>
                </a:solidFill>
                <a:latin typeface="Josefin Sans Regular"/>
              </a:rPr>
              <a:t>thể</a:t>
            </a:r>
            <a:r>
              <a:rPr lang="en-US" sz="2799" dirty="0">
                <a:solidFill>
                  <a:srgbClr val="000000"/>
                </a:solidFill>
                <a:latin typeface="Josefin Sans Regular"/>
              </a:rPr>
              <a:t>:</a:t>
            </a:r>
          </a:p>
          <a:p>
            <a:pPr marL="604519" lvl="1" indent="-302260" algn="just">
              <a:lnSpc>
                <a:spcPts val="3919"/>
              </a:lnSpc>
              <a:buFont typeface="Arial"/>
              <a:buChar char="•"/>
            </a:pPr>
            <a:r>
              <a:rPr lang="en-US" sz="2799" dirty="0" err="1">
                <a:solidFill>
                  <a:srgbClr val="000000"/>
                </a:solidFill>
                <a:latin typeface="Josefin Sans Regular"/>
              </a:rPr>
              <a:t>Thông</a:t>
            </a:r>
            <a:r>
              <a:rPr lang="en-US" sz="2799" dirty="0">
                <a:solidFill>
                  <a:srgbClr val="000000"/>
                </a:solidFill>
                <a:latin typeface="Josefin Sans Regular"/>
              </a:rPr>
              <a:t> </a:t>
            </a:r>
            <a:r>
              <a:rPr lang="en-US" sz="2799" dirty="0" err="1">
                <a:solidFill>
                  <a:srgbClr val="000000"/>
                </a:solidFill>
                <a:latin typeface="Josefin Sans Regular"/>
              </a:rPr>
              <a:t>điệp</a:t>
            </a:r>
            <a:r>
              <a:rPr lang="en-US" sz="2799" dirty="0">
                <a:solidFill>
                  <a:srgbClr val="000000"/>
                </a:solidFill>
                <a:latin typeface="Josefin Sans Regular"/>
              </a:rPr>
              <a:t> </a:t>
            </a:r>
            <a:r>
              <a:rPr lang="en-US" sz="2799" dirty="0" err="1">
                <a:solidFill>
                  <a:srgbClr val="000000"/>
                </a:solidFill>
                <a:latin typeface="Josefin Sans Regular"/>
              </a:rPr>
              <a:t>cần</a:t>
            </a:r>
            <a:r>
              <a:rPr lang="en-US" sz="2799" dirty="0">
                <a:solidFill>
                  <a:srgbClr val="000000"/>
                </a:solidFill>
                <a:latin typeface="Josefin Sans Regular"/>
              </a:rPr>
              <a:t> </a:t>
            </a:r>
            <a:r>
              <a:rPr lang="en-US" sz="2799" dirty="0" err="1">
                <a:solidFill>
                  <a:srgbClr val="000000"/>
                </a:solidFill>
                <a:latin typeface="Josefin Sans Regular"/>
              </a:rPr>
              <a:t>thuyết</a:t>
            </a:r>
            <a:r>
              <a:rPr lang="en-US" sz="2799" dirty="0">
                <a:solidFill>
                  <a:srgbClr val="000000"/>
                </a:solidFill>
                <a:latin typeface="Josefin Sans Regular"/>
              </a:rPr>
              <a:t> </a:t>
            </a:r>
            <a:r>
              <a:rPr lang="en-US" sz="2799" dirty="0" err="1">
                <a:solidFill>
                  <a:srgbClr val="000000"/>
                </a:solidFill>
                <a:latin typeface="Josefin Sans Regular"/>
              </a:rPr>
              <a:t>phục</a:t>
            </a:r>
            <a:r>
              <a:rPr lang="en-US" sz="2799" dirty="0">
                <a:solidFill>
                  <a:srgbClr val="000000"/>
                </a:solidFill>
                <a:latin typeface="Josefin Sans Regular"/>
              </a:rPr>
              <a:t> </a:t>
            </a:r>
            <a:r>
              <a:rPr lang="en-US" sz="2799" dirty="0" err="1">
                <a:solidFill>
                  <a:srgbClr val="000000"/>
                </a:solidFill>
                <a:latin typeface="Josefin Sans Regular"/>
              </a:rPr>
              <a:t>người</a:t>
            </a:r>
            <a:r>
              <a:rPr lang="en-US" sz="2799" dirty="0">
                <a:solidFill>
                  <a:srgbClr val="000000"/>
                </a:solidFill>
                <a:latin typeface="Josefin Sans Regular"/>
              </a:rPr>
              <a:t> </a:t>
            </a:r>
            <a:r>
              <a:rPr lang="en-US" sz="2799" dirty="0" err="1">
                <a:solidFill>
                  <a:srgbClr val="000000"/>
                </a:solidFill>
                <a:latin typeface="Josefin Sans Regular"/>
              </a:rPr>
              <a:t>tiêu</a:t>
            </a:r>
            <a:r>
              <a:rPr lang="en-US" sz="2799" dirty="0">
                <a:solidFill>
                  <a:srgbClr val="000000"/>
                </a:solidFill>
                <a:latin typeface="Josefin Sans Regular"/>
              </a:rPr>
              <a:t> </a:t>
            </a:r>
            <a:r>
              <a:rPr lang="en-US" sz="2799" dirty="0" err="1">
                <a:solidFill>
                  <a:srgbClr val="000000"/>
                </a:solidFill>
                <a:latin typeface="Josefin Sans Regular"/>
              </a:rPr>
              <a:t>dùng</a:t>
            </a:r>
            <a:r>
              <a:rPr lang="en-US" sz="2799" dirty="0">
                <a:solidFill>
                  <a:srgbClr val="000000"/>
                </a:solidFill>
                <a:latin typeface="Josefin Sans Regular"/>
              </a:rPr>
              <a:t> </a:t>
            </a:r>
            <a:r>
              <a:rPr lang="en-US" sz="2799" dirty="0" err="1">
                <a:solidFill>
                  <a:srgbClr val="000000"/>
                </a:solidFill>
                <a:latin typeface="Josefin Sans Regular"/>
              </a:rPr>
              <a:t>rằng</a:t>
            </a:r>
            <a:r>
              <a:rPr lang="en-US" sz="2799" dirty="0">
                <a:solidFill>
                  <a:srgbClr val="000000"/>
                </a:solidFill>
                <a:latin typeface="Josefin Sans Regular"/>
              </a:rPr>
              <a:t> </a:t>
            </a:r>
            <a:r>
              <a:rPr lang="en-US" sz="2799" dirty="0" err="1">
                <a:solidFill>
                  <a:srgbClr val="000000"/>
                </a:solidFill>
                <a:latin typeface="Josefin Sans Regular"/>
              </a:rPr>
              <a:t>họ</a:t>
            </a:r>
            <a:r>
              <a:rPr lang="en-US" sz="2799" dirty="0">
                <a:solidFill>
                  <a:srgbClr val="000000"/>
                </a:solidFill>
                <a:latin typeface="Josefin Sans Regular"/>
              </a:rPr>
              <a:t> </a:t>
            </a:r>
            <a:r>
              <a:rPr lang="en-US" sz="2799" dirty="0" err="1">
                <a:solidFill>
                  <a:srgbClr val="000000"/>
                </a:solidFill>
                <a:latin typeface="Josefin Sans Regular"/>
              </a:rPr>
              <a:t>cần</a:t>
            </a:r>
            <a:r>
              <a:rPr lang="en-US" sz="2799" dirty="0">
                <a:solidFill>
                  <a:srgbClr val="000000"/>
                </a:solidFill>
                <a:latin typeface="Josefin Sans Regular"/>
              </a:rPr>
              <a:t> </a:t>
            </a:r>
            <a:r>
              <a:rPr lang="en-US" sz="2799" dirty="0" err="1">
                <a:solidFill>
                  <a:srgbClr val="000000"/>
                </a:solidFill>
                <a:latin typeface="Josefin Sans Regular"/>
              </a:rPr>
              <a:t>hoặc</a:t>
            </a:r>
            <a:r>
              <a:rPr lang="en-US" sz="2799" dirty="0">
                <a:solidFill>
                  <a:srgbClr val="000000"/>
                </a:solidFill>
                <a:latin typeface="Josefin Sans Regular"/>
              </a:rPr>
              <a:t> </a:t>
            </a:r>
            <a:r>
              <a:rPr lang="en-US" sz="2799" dirty="0" err="1">
                <a:solidFill>
                  <a:srgbClr val="000000"/>
                </a:solidFill>
                <a:latin typeface="Josefin Sans Regular"/>
              </a:rPr>
              <a:t>nên</a:t>
            </a:r>
            <a:r>
              <a:rPr lang="en-US" sz="2799" dirty="0">
                <a:solidFill>
                  <a:srgbClr val="000000"/>
                </a:solidFill>
                <a:latin typeface="Josefin Sans Regular"/>
              </a:rPr>
              <a:t> </a:t>
            </a:r>
            <a:r>
              <a:rPr lang="en-US" sz="2799" dirty="0" err="1">
                <a:solidFill>
                  <a:srgbClr val="000000"/>
                </a:solidFill>
                <a:latin typeface="Josefin Sans Regular"/>
              </a:rPr>
              <a:t>sử</a:t>
            </a:r>
            <a:r>
              <a:rPr lang="en-US" sz="2799" dirty="0">
                <a:solidFill>
                  <a:srgbClr val="000000"/>
                </a:solidFill>
                <a:latin typeface="Josefin Sans Regular"/>
              </a:rPr>
              <a:t> </a:t>
            </a:r>
            <a:r>
              <a:rPr lang="en-US" sz="2799" dirty="0" err="1">
                <a:solidFill>
                  <a:srgbClr val="000000"/>
                </a:solidFill>
                <a:latin typeface="Josefin Sans Regular"/>
              </a:rPr>
              <a:t>dụng</a:t>
            </a:r>
            <a:r>
              <a:rPr lang="en-US" sz="2799" dirty="0">
                <a:solidFill>
                  <a:srgbClr val="000000"/>
                </a:solidFill>
                <a:latin typeface="Josefin Sans Regular"/>
              </a:rPr>
              <a:t> </a:t>
            </a:r>
            <a:r>
              <a:rPr lang="en-US" sz="2799" dirty="0" err="1">
                <a:solidFill>
                  <a:srgbClr val="000000"/>
                </a:solidFill>
                <a:latin typeface="Josefin Sans Regular"/>
              </a:rPr>
              <a:t>dịch</a:t>
            </a:r>
            <a:r>
              <a:rPr lang="en-US" sz="2799" dirty="0">
                <a:solidFill>
                  <a:srgbClr val="000000"/>
                </a:solidFill>
                <a:latin typeface="Josefin Sans Regular"/>
              </a:rPr>
              <a:t> </a:t>
            </a:r>
            <a:r>
              <a:rPr lang="en-US" sz="2799" dirty="0" err="1">
                <a:solidFill>
                  <a:srgbClr val="000000"/>
                </a:solidFill>
                <a:latin typeface="Josefin Sans Regular"/>
              </a:rPr>
              <a:t>vụ</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nó</a:t>
            </a:r>
            <a:r>
              <a:rPr lang="en-US" sz="2799" dirty="0">
                <a:solidFill>
                  <a:srgbClr val="000000"/>
                </a:solidFill>
                <a:latin typeface="Josefin Sans Regular"/>
              </a:rPr>
              <a:t> </a:t>
            </a:r>
            <a:r>
              <a:rPr lang="en-US" sz="2799" dirty="0" err="1">
                <a:solidFill>
                  <a:srgbClr val="000000"/>
                </a:solidFill>
                <a:latin typeface="Josefin Sans Regular"/>
              </a:rPr>
              <a:t>sẽ</a:t>
            </a:r>
            <a:r>
              <a:rPr lang="en-US" sz="2799" dirty="0">
                <a:solidFill>
                  <a:srgbClr val="000000"/>
                </a:solidFill>
                <a:latin typeface="Josefin Sans Regular"/>
              </a:rPr>
              <a:t> </a:t>
            </a:r>
            <a:r>
              <a:rPr lang="en-US" sz="2799" dirty="0" err="1">
                <a:solidFill>
                  <a:srgbClr val="000000"/>
                </a:solidFill>
                <a:latin typeface="Josefin Sans Regular"/>
              </a:rPr>
              <a:t>mang</a:t>
            </a:r>
            <a:r>
              <a:rPr lang="en-US" sz="2799" dirty="0">
                <a:solidFill>
                  <a:srgbClr val="000000"/>
                </a:solidFill>
                <a:latin typeface="Josefin Sans Regular"/>
              </a:rPr>
              <a:t> </a:t>
            </a:r>
            <a:r>
              <a:rPr lang="en-US" sz="2799" dirty="0" err="1">
                <a:solidFill>
                  <a:srgbClr val="000000"/>
                </a:solidFill>
                <a:latin typeface="Josefin Sans Regular"/>
              </a:rPr>
              <a:t>lại</a:t>
            </a:r>
            <a:r>
              <a:rPr lang="en-US" sz="2799" dirty="0">
                <a:solidFill>
                  <a:srgbClr val="000000"/>
                </a:solidFill>
                <a:latin typeface="Josefin Sans Regular"/>
              </a:rPr>
              <a:t> </a:t>
            </a:r>
            <a:r>
              <a:rPr lang="en-US" sz="2799" dirty="0" err="1">
                <a:solidFill>
                  <a:srgbClr val="000000"/>
                </a:solidFill>
                <a:latin typeface="Josefin Sans Regular"/>
              </a:rPr>
              <a:t>cho</a:t>
            </a:r>
            <a:r>
              <a:rPr lang="en-US" sz="2799" dirty="0">
                <a:solidFill>
                  <a:srgbClr val="000000"/>
                </a:solidFill>
                <a:latin typeface="Josefin Sans Regular"/>
              </a:rPr>
              <a:t> </a:t>
            </a:r>
            <a:r>
              <a:rPr lang="en-US" sz="2799" dirty="0" err="1">
                <a:solidFill>
                  <a:srgbClr val="000000"/>
                </a:solidFill>
                <a:latin typeface="Josefin Sans Regular"/>
              </a:rPr>
              <a:t>họ</a:t>
            </a:r>
            <a:r>
              <a:rPr lang="en-US" sz="2799" dirty="0">
                <a:solidFill>
                  <a:srgbClr val="000000"/>
                </a:solidFill>
                <a:latin typeface="Josefin Sans Regular"/>
              </a:rPr>
              <a:t> </a:t>
            </a:r>
            <a:r>
              <a:rPr lang="en-US" sz="2799" dirty="0" err="1">
                <a:solidFill>
                  <a:srgbClr val="000000"/>
                </a:solidFill>
                <a:latin typeface="Josefin Sans Regular"/>
              </a:rPr>
              <a:t>những</a:t>
            </a:r>
            <a:r>
              <a:rPr lang="en-US" sz="2799" dirty="0">
                <a:solidFill>
                  <a:srgbClr val="000000"/>
                </a:solidFill>
                <a:latin typeface="Josefin Sans Regular"/>
              </a:rPr>
              <a:t> </a:t>
            </a:r>
            <a:r>
              <a:rPr lang="en-US" sz="2799" dirty="0" err="1">
                <a:solidFill>
                  <a:srgbClr val="000000"/>
                </a:solidFill>
                <a:latin typeface="Josefin Sans Regular"/>
              </a:rPr>
              <a:t>giá</a:t>
            </a:r>
            <a:r>
              <a:rPr lang="en-US" sz="2799" dirty="0">
                <a:solidFill>
                  <a:srgbClr val="000000"/>
                </a:solidFill>
                <a:latin typeface="Josefin Sans Regular"/>
              </a:rPr>
              <a:t> </a:t>
            </a:r>
            <a:r>
              <a:rPr lang="en-US" sz="2799" dirty="0" err="1">
                <a:solidFill>
                  <a:srgbClr val="000000"/>
                </a:solidFill>
                <a:latin typeface="Josefin Sans Regular"/>
              </a:rPr>
              <a:t>trị</a:t>
            </a:r>
            <a:r>
              <a:rPr lang="en-US" sz="2799" dirty="0">
                <a:solidFill>
                  <a:srgbClr val="000000"/>
                </a:solidFill>
                <a:latin typeface="Josefin Sans Regular"/>
              </a:rPr>
              <a:t> </a:t>
            </a:r>
            <a:r>
              <a:rPr lang="en-US" sz="2799" dirty="0" err="1">
                <a:solidFill>
                  <a:srgbClr val="000000"/>
                </a:solidFill>
                <a:latin typeface="Josefin Sans Regular"/>
              </a:rPr>
              <a:t>cần</a:t>
            </a:r>
            <a:r>
              <a:rPr lang="en-US" sz="2799" dirty="0">
                <a:solidFill>
                  <a:srgbClr val="000000"/>
                </a:solidFill>
                <a:latin typeface="Josefin Sans Regular"/>
              </a:rPr>
              <a:t> </a:t>
            </a:r>
            <a:r>
              <a:rPr lang="en-US" sz="2799" dirty="0" err="1">
                <a:solidFill>
                  <a:srgbClr val="000000"/>
                </a:solidFill>
                <a:latin typeface="Josefin Sans Regular"/>
              </a:rPr>
              <a:t>thiết</a:t>
            </a:r>
            <a:r>
              <a:rPr lang="en-US" sz="2799" dirty="0">
                <a:solidFill>
                  <a:srgbClr val="000000"/>
                </a:solidFill>
                <a:latin typeface="Josefin Sans Regular"/>
              </a:rPr>
              <a:t>.</a:t>
            </a:r>
          </a:p>
          <a:p>
            <a:pPr marL="604519" lvl="1" indent="-302260" algn="just">
              <a:lnSpc>
                <a:spcPts val="3919"/>
              </a:lnSpc>
              <a:buFont typeface="Arial"/>
              <a:buChar char="•"/>
            </a:pPr>
            <a:r>
              <a:rPr lang="en-US" sz="2799" dirty="0" err="1">
                <a:solidFill>
                  <a:srgbClr val="000000"/>
                </a:solidFill>
                <a:latin typeface="Josefin Sans Regular"/>
              </a:rPr>
              <a:t>Thương</a:t>
            </a:r>
            <a:r>
              <a:rPr lang="en-US" sz="2799" dirty="0">
                <a:solidFill>
                  <a:srgbClr val="000000"/>
                </a:solidFill>
                <a:latin typeface="Josefin Sans Regular"/>
              </a:rPr>
              <a:t> </a:t>
            </a:r>
            <a:r>
              <a:rPr lang="en-US" sz="2799" dirty="0" err="1">
                <a:solidFill>
                  <a:srgbClr val="000000"/>
                </a:solidFill>
                <a:latin typeface="Josefin Sans Regular"/>
              </a:rPr>
              <a:t>hiệu</a:t>
            </a:r>
            <a:r>
              <a:rPr lang="en-US" sz="2799" dirty="0">
                <a:solidFill>
                  <a:srgbClr val="000000"/>
                </a:solidFill>
                <a:latin typeface="Josefin Sans Regular"/>
              </a:rPr>
              <a:t> </a:t>
            </a:r>
            <a:r>
              <a:rPr lang="en-US" sz="2799" dirty="0" err="1">
                <a:solidFill>
                  <a:srgbClr val="000000"/>
                </a:solidFill>
                <a:latin typeface="Josefin Sans Regular"/>
              </a:rPr>
              <a:t>phải</a:t>
            </a:r>
            <a:r>
              <a:rPr lang="en-US" sz="2799" dirty="0">
                <a:solidFill>
                  <a:srgbClr val="000000"/>
                </a:solidFill>
                <a:latin typeface="Josefin Sans Regular"/>
              </a:rPr>
              <a:t> </a:t>
            </a:r>
            <a:r>
              <a:rPr lang="en-US" sz="2799" dirty="0" err="1">
                <a:solidFill>
                  <a:srgbClr val="000000"/>
                </a:solidFill>
                <a:latin typeface="Josefin Sans Regular"/>
              </a:rPr>
              <a:t>đủ</a:t>
            </a:r>
            <a:r>
              <a:rPr lang="en-US" sz="2799" dirty="0">
                <a:solidFill>
                  <a:srgbClr val="000000"/>
                </a:solidFill>
                <a:latin typeface="Josefin Sans Regular"/>
              </a:rPr>
              <a:t> </a:t>
            </a:r>
            <a:r>
              <a:rPr lang="en-US" sz="2799" dirty="0" err="1">
                <a:solidFill>
                  <a:srgbClr val="000000"/>
                </a:solidFill>
                <a:latin typeface="Josefin Sans Regular"/>
              </a:rPr>
              <a:t>hấp</a:t>
            </a:r>
            <a:r>
              <a:rPr lang="en-US" sz="2799" dirty="0">
                <a:solidFill>
                  <a:srgbClr val="000000"/>
                </a:solidFill>
                <a:latin typeface="Josefin Sans Regular"/>
              </a:rPr>
              <a:t> </a:t>
            </a:r>
            <a:r>
              <a:rPr lang="en-US" sz="2799" dirty="0" err="1">
                <a:solidFill>
                  <a:srgbClr val="000000"/>
                </a:solidFill>
                <a:latin typeface="Josefin Sans Regular"/>
              </a:rPr>
              <a:t>dẫn</a:t>
            </a:r>
            <a:r>
              <a:rPr lang="en-US" sz="2799" dirty="0">
                <a:solidFill>
                  <a:srgbClr val="000000"/>
                </a:solidFill>
                <a:latin typeface="Josefin Sans Regular"/>
              </a:rPr>
              <a:t> </a:t>
            </a:r>
            <a:r>
              <a:rPr lang="en-US" sz="2799" dirty="0" err="1">
                <a:solidFill>
                  <a:srgbClr val="000000"/>
                </a:solidFill>
                <a:latin typeface="Josefin Sans Regular"/>
              </a:rPr>
              <a:t>để</a:t>
            </a:r>
            <a:r>
              <a:rPr lang="en-US" sz="2799" dirty="0">
                <a:solidFill>
                  <a:srgbClr val="000000"/>
                </a:solidFill>
                <a:latin typeface="Josefin Sans Regular"/>
              </a:rPr>
              <a:t> </a:t>
            </a:r>
            <a:r>
              <a:rPr lang="en-US" sz="2799" dirty="0" err="1">
                <a:solidFill>
                  <a:srgbClr val="000000"/>
                </a:solidFill>
                <a:latin typeface="Josefin Sans Regular"/>
              </a:rPr>
              <a:t>họ</a:t>
            </a:r>
            <a:r>
              <a:rPr lang="en-US" sz="2799" dirty="0">
                <a:solidFill>
                  <a:srgbClr val="000000"/>
                </a:solidFill>
                <a:latin typeface="Josefin Sans Regular"/>
              </a:rPr>
              <a:t> </a:t>
            </a:r>
            <a:r>
              <a:rPr lang="en-US" sz="2799" dirty="0" err="1">
                <a:solidFill>
                  <a:srgbClr val="000000"/>
                </a:solidFill>
                <a:latin typeface="Josefin Sans Regular"/>
              </a:rPr>
              <a:t>nhớ</a:t>
            </a:r>
            <a:r>
              <a:rPr lang="en-US" sz="2799" dirty="0">
                <a:solidFill>
                  <a:srgbClr val="000000"/>
                </a:solidFill>
                <a:latin typeface="Josefin Sans Regular"/>
              </a:rPr>
              <a:t> </a:t>
            </a:r>
            <a:r>
              <a:rPr lang="en-US" sz="2799" dirty="0" err="1">
                <a:solidFill>
                  <a:srgbClr val="000000"/>
                </a:solidFill>
                <a:latin typeface="Josefin Sans Regular"/>
              </a:rPr>
              <a:t>đến</a:t>
            </a:r>
            <a:r>
              <a:rPr lang="en-US" sz="2799" dirty="0">
                <a:solidFill>
                  <a:srgbClr val="000000"/>
                </a:solidFill>
                <a:latin typeface="Josefin Sans Regular"/>
              </a:rPr>
              <a:t> </a:t>
            </a:r>
            <a:r>
              <a:rPr lang="en-US" sz="2799" dirty="0" err="1">
                <a:solidFill>
                  <a:srgbClr val="000000"/>
                </a:solidFill>
                <a:latin typeface="Josefin Sans Regular"/>
              </a:rPr>
              <a:t>nó</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nghĩ</a:t>
            </a:r>
            <a:r>
              <a:rPr lang="en-US" sz="2799" dirty="0">
                <a:solidFill>
                  <a:srgbClr val="000000"/>
                </a:solidFill>
                <a:latin typeface="Josefin Sans Regular"/>
              </a:rPr>
              <a:t> </a:t>
            </a:r>
            <a:r>
              <a:rPr lang="en-US" sz="2799" dirty="0" err="1">
                <a:solidFill>
                  <a:srgbClr val="000000"/>
                </a:solidFill>
                <a:latin typeface="Josefin Sans Regular"/>
              </a:rPr>
              <a:t>về</a:t>
            </a:r>
            <a:r>
              <a:rPr lang="en-US" sz="2799" dirty="0">
                <a:solidFill>
                  <a:srgbClr val="000000"/>
                </a:solidFill>
                <a:latin typeface="Josefin Sans Regular"/>
              </a:rPr>
              <a:t> </a:t>
            </a:r>
            <a:r>
              <a:rPr lang="en-US" sz="2799" dirty="0" err="1">
                <a:solidFill>
                  <a:srgbClr val="000000"/>
                </a:solidFill>
                <a:latin typeface="Josefin Sans Regular"/>
              </a:rPr>
              <a:t>sản</a:t>
            </a:r>
            <a:r>
              <a:rPr lang="en-US" sz="2799" dirty="0">
                <a:solidFill>
                  <a:srgbClr val="000000"/>
                </a:solidFill>
                <a:latin typeface="Josefin Sans Regular"/>
              </a:rPr>
              <a:t> </a:t>
            </a:r>
            <a:r>
              <a:rPr lang="en-US" sz="2799" dirty="0" err="1">
                <a:solidFill>
                  <a:srgbClr val="000000"/>
                </a:solidFill>
                <a:latin typeface="Josefin Sans Regular"/>
              </a:rPr>
              <a:t>phẩm</a:t>
            </a:r>
            <a:r>
              <a:rPr lang="en-US" sz="2799" dirty="0">
                <a:solidFill>
                  <a:srgbClr val="000000"/>
                </a:solidFill>
                <a:latin typeface="Josefin Sans Regular"/>
              </a:rPr>
              <a:t>, </a:t>
            </a:r>
            <a:r>
              <a:rPr lang="en-US" sz="2799" dirty="0" err="1">
                <a:solidFill>
                  <a:srgbClr val="000000"/>
                </a:solidFill>
                <a:latin typeface="Josefin Sans Regular"/>
              </a:rPr>
              <a:t>doanh</a:t>
            </a:r>
            <a:r>
              <a:rPr lang="en-US" sz="2799" dirty="0">
                <a:solidFill>
                  <a:srgbClr val="000000"/>
                </a:solidFill>
                <a:latin typeface="Josefin Sans Regular"/>
              </a:rPr>
              <a:t> </a:t>
            </a:r>
            <a:r>
              <a:rPr lang="en-US" sz="2799" dirty="0" err="1">
                <a:solidFill>
                  <a:srgbClr val="000000"/>
                </a:solidFill>
                <a:latin typeface="Josefin Sans Regular"/>
              </a:rPr>
              <a:t>nghiệp</a:t>
            </a:r>
            <a:r>
              <a:rPr lang="en-US" sz="2799" dirty="0">
                <a:solidFill>
                  <a:srgbClr val="000000"/>
                </a:solidFill>
                <a:latin typeface="Josefin Sans Regular"/>
              </a:rPr>
              <a:t> </a:t>
            </a:r>
            <a:r>
              <a:rPr lang="en-US" sz="2799" dirty="0" err="1">
                <a:solidFill>
                  <a:srgbClr val="000000"/>
                </a:solidFill>
                <a:latin typeface="Josefin Sans Regular"/>
              </a:rPr>
              <a:t>khi</a:t>
            </a:r>
            <a:r>
              <a:rPr lang="en-US" sz="2799" dirty="0">
                <a:solidFill>
                  <a:srgbClr val="000000"/>
                </a:solidFill>
                <a:latin typeface="Josefin Sans Regular"/>
              </a:rPr>
              <a:t> </a:t>
            </a:r>
            <a:r>
              <a:rPr lang="en-US" sz="2799" dirty="0" err="1">
                <a:solidFill>
                  <a:srgbClr val="000000"/>
                </a:solidFill>
                <a:latin typeface="Josefin Sans Regular"/>
              </a:rPr>
              <a:t>đưa</a:t>
            </a:r>
            <a:r>
              <a:rPr lang="en-US" sz="2799" dirty="0">
                <a:solidFill>
                  <a:srgbClr val="000000"/>
                </a:solidFill>
                <a:latin typeface="Josefin Sans Regular"/>
              </a:rPr>
              <a:t> ra </a:t>
            </a:r>
            <a:r>
              <a:rPr lang="en-US" sz="2799" dirty="0" err="1">
                <a:solidFill>
                  <a:srgbClr val="000000"/>
                </a:solidFill>
                <a:latin typeface="Josefin Sans Regular"/>
              </a:rPr>
              <a:t>quyết</a:t>
            </a:r>
            <a:r>
              <a:rPr lang="en-US" sz="2799" dirty="0">
                <a:solidFill>
                  <a:srgbClr val="000000"/>
                </a:solidFill>
                <a:latin typeface="Josefin Sans Regular"/>
              </a:rPr>
              <a:t> </a:t>
            </a:r>
            <a:r>
              <a:rPr lang="en-US" sz="2799" dirty="0" err="1">
                <a:solidFill>
                  <a:srgbClr val="000000"/>
                </a:solidFill>
                <a:latin typeface="Josefin Sans Regular"/>
              </a:rPr>
              <a:t>định</a:t>
            </a:r>
            <a:r>
              <a:rPr lang="en-US" sz="2799" dirty="0">
                <a:solidFill>
                  <a:srgbClr val="000000"/>
                </a:solidFill>
                <a:latin typeface="Josefin Sans Regular"/>
              </a:rPr>
              <a:t> </a:t>
            </a:r>
            <a:r>
              <a:rPr lang="en-US" sz="2799" dirty="0" err="1">
                <a:solidFill>
                  <a:srgbClr val="000000"/>
                </a:solidFill>
                <a:latin typeface="Josefin Sans Regular"/>
              </a:rPr>
              <a:t>mua</a:t>
            </a:r>
            <a:r>
              <a:rPr lang="en-US" sz="2799" dirty="0">
                <a:solidFill>
                  <a:srgbClr val="000000"/>
                </a:solidFill>
                <a:latin typeface="Josefin Sans Regular"/>
              </a:rPr>
              <a:t> </a:t>
            </a:r>
            <a:r>
              <a:rPr lang="en-US" sz="2799" dirty="0" err="1">
                <a:solidFill>
                  <a:srgbClr val="000000"/>
                </a:solidFill>
                <a:latin typeface="Josefin Sans Regular"/>
              </a:rPr>
              <a:t>hàng</a:t>
            </a:r>
            <a:r>
              <a:rPr lang="en-US" sz="2799" dirty="0">
                <a:solidFill>
                  <a:srgbClr val="000000"/>
                </a:solidFill>
                <a:latin typeface="Josefin Sans Regular"/>
              </a:rPr>
              <a:t> </a:t>
            </a:r>
            <a:r>
              <a:rPr lang="en-US" sz="2799" dirty="0" err="1">
                <a:solidFill>
                  <a:srgbClr val="000000"/>
                </a:solidFill>
                <a:latin typeface="Josefin Sans Regular"/>
              </a:rPr>
              <a:t>của</a:t>
            </a:r>
            <a:r>
              <a:rPr lang="en-US" sz="2799" dirty="0">
                <a:solidFill>
                  <a:srgbClr val="000000"/>
                </a:solidFill>
                <a:latin typeface="Josefin Sans Regular"/>
              </a:rPr>
              <a:t> </a:t>
            </a:r>
            <a:r>
              <a:rPr lang="en-US" sz="2799" dirty="0" err="1">
                <a:solidFill>
                  <a:srgbClr val="000000"/>
                </a:solidFill>
                <a:latin typeface="Josefin Sans Regular"/>
              </a:rPr>
              <a:t>bạn</a:t>
            </a:r>
            <a:r>
              <a:rPr lang="en-US" sz="2799" dirty="0">
                <a:solidFill>
                  <a:srgbClr val="000000"/>
                </a:solidFill>
                <a:latin typeface="Josefin Sans Regular"/>
              </a:rPr>
              <a:t> </a:t>
            </a:r>
            <a:r>
              <a:rPr lang="en-US" sz="2799" dirty="0" err="1">
                <a:solidFill>
                  <a:srgbClr val="000000"/>
                </a:solidFill>
                <a:latin typeface="Josefin Sans Regular"/>
              </a:rPr>
              <a:t>hoặc</a:t>
            </a:r>
            <a:r>
              <a:rPr lang="en-US" sz="2799" dirty="0">
                <a:solidFill>
                  <a:srgbClr val="000000"/>
                </a:solidFill>
                <a:latin typeface="Josefin Sans Regular"/>
              </a:rPr>
              <a:t> </a:t>
            </a:r>
            <a:r>
              <a:rPr lang="en-US" sz="2799" dirty="0" err="1">
                <a:solidFill>
                  <a:srgbClr val="000000"/>
                </a:solidFill>
                <a:latin typeface="Josefin Sans Regular"/>
              </a:rPr>
              <a:t>giới</a:t>
            </a:r>
            <a:r>
              <a:rPr lang="en-US" sz="2799" dirty="0">
                <a:solidFill>
                  <a:srgbClr val="000000"/>
                </a:solidFill>
                <a:latin typeface="Josefin Sans Regular"/>
              </a:rPr>
              <a:t> </a:t>
            </a:r>
            <a:r>
              <a:rPr lang="en-US" sz="2799" dirty="0" err="1">
                <a:solidFill>
                  <a:srgbClr val="000000"/>
                </a:solidFill>
                <a:latin typeface="Josefin Sans Regular"/>
              </a:rPr>
              <a:t>thiệu</a:t>
            </a:r>
            <a:r>
              <a:rPr lang="en-US" sz="2799" dirty="0">
                <a:solidFill>
                  <a:srgbClr val="000000"/>
                </a:solidFill>
                <a:latin typeface="Josefin Sans Regular"/>
              </a:rPr>
              <a:t> </a:t>
            </a:r>
            <a:r>
              <a:rPr lang="en-US" sz="2799" dirty="0" err="1">
                <a:solidFill>
                  <a:srgbClr val="000000"/>
                </a:solidFill>
                <a:latin typeface="Josefin Sans Regular"/>
              </a:rPr>
              <a:t>sản</a:t>
            </a:r>
            <a:r>
              <a:rPr lang="en-US" sz="2799" dirty="0">
                <a:solidFill>
                  <a:srgbClr val="000000"/>
                </a:solidFill>
                <a:latin typeface="Josefin Sans Regular"/>
              </a:rPr>
              <a:t> </a:t>
            </a:r>
            <a:r>
              <a:rPr lang="en-US" sz="2799" dirty="0" err="1">
                <a:solidFill>
                  <a:srgbClr val="000000"/>
                </a:solidFill>
                <a:latin typeface="Josefin Sans Regular"/>
              </a:rPr>
              <a:t>phẩm</a:t>
            </a:r>
            <a:r>
              <a:rPr lang="en-US" sz="2799" dirty="0">
                <a:solidFill>
                  <a:srgbClr val="000000"/>
                </a:solidFill>
                <a:latin typeface="Josefin Sans Regular"/>
              </a:rPr>
              <a:t> </a:t>
            </a:r>
            <a:r>
              <a:rPr lang="en-US" sz="2799" dirty="0" err="1">
                <a:solidFill>
                  <a:srgbClr val="000000"/>
                </a:solidFill>
                <a:latin typeface="Josefin Sans Regular"/>
              </a:rPr>
              <a:t>cho</a:t>
            </a:r>
            <a:r>
              <a:rPr lang="en-US" sz="2799" dirty="0">
                <a:solidFill>
                  <a:srgbClr val="000000"/>
                </a:solidFill>
                <a:latin typeface="Josefin Sans Regular"/>
              </a:rPr>
              <a:t> </a:t>
            </a:r>
            <a:r>
              <a:rPr lang="en-US" sz="2799" dirty="0" err="1">
                <a:solidFill>
                  <a:srgbClr val="000000"/>
                </a:solidFill>
                <a:latin typeface="Josefin Sans Regular"/>
              </a:rPr>
              <a:t>bạn</a:t>
            </a:r>
            <a:r>
              <a:rPr lang="en-US" sz="2799" dirty="0">
                <a:solidFill>
                  <a:srgbClr val="000000"/>
                </a:solidFill>
                <a:latin typeface="Josefin Sans Regular"/>
              </a:rPr>
              <a:t> </a:t>
            </a:r>
            <a:r>
              <a:rPr lang="en-US" sz="2799" dirty="0" err="1">
                <a:solidFill>
                  <a:srgbClr val="000000"/>
                </a:solidFill>
                <a:latin typeface="Josefin Sans Regular"/>
              </a:rPr>
              <a:t>bè</a:t>
            </a:r>
            <a:r>
              <a:rPr lang="en-US" sz="2799" dirty="0">
                <a:solidFill>
                  <a:srgbClr val="000000"/>
                </a:solidFill>
                <a:latin typeface="Josefin Sans Regular"/>
              </a:rPr>
              <a:t> </a:t>
            </a:r>
            <a:r>
              <a:rPr lang="en-US" sz="2799" dirty="0" err="1">
                <a:solidFill>
                  <a:srgbClr val="000000"/>
                </a:solidFill>
                <a:latin typeface="Josefin Sans Regular"/>
              </a:rPr>
              <a:t>của</a:t>
            </a:r>
            <a:r>
              <a:rPr lang="en-US" sz="2799" dirty="0">
                <a:solidFill>
                  <a:srgbClr val="000000"/>
                </a:solidFill>
                <a:latin typeface="Josefin Sans Regular"/>
              </a:rPr>
              <a:t> </a:t>
            </a:r>
            <a:r>
              <a:rPr lang="en-US" sz="2799" dirty="0" err="1">
                <a:solidFill>
                  <a:srgbClr val="000000"/>
                </a:solidFill>
                <a:latin typeface="Josefin Sans Regular"/>
              </a:rPr>
              <a:t>họ</a:t>
            </a:r>
            <a:r>
              <a:rPr lang="en-US" sz="2799" dirty="0">
                <a:solidFill>
                  <a:srgbClr val="000000"/>
                </a:solidFill>
                <a:latin typeface="Josefin Sans Regular"/>
              </a:rPr>
              <a:t>.</a:t>
            </a:r>
          </a:p>
          <a:p>
            <a:pPr algn="just">
              <a:lnSpc>
                <a:spcPts val="3919"/>
              </a:lnSpc>
            </a:pPr>
            <a:r>
              <a:rPr lang="en-US" sz="2799" dirty="0" err="1">
                <a:solidFill>
                  <a:srgbClr val="000000"/>
                </a:solidFill>
                <a:latin typeface="Josefin Sans Regular"/>
              </a:rPr>
              <a:t>Cũng</a:t>
            </a:r>
            <a:r>
              <a:rPr lang="en-US" sz="2799" dirty="0">
                <a:solidFill>
                  <a:srgbClr val="000000"/>
                </a:solidFill>
                <a:latin typeface="Josefin Sans Regular"/>
              </a:rPr>
              <a:t> </a:t>
            </a:r>
            <a:r>
              <a:rPr lang="en-US" sz="2799" dirty="0" err="1">
                <a:solidFill>
                  <a:srgbClr val="000000"/>
                </a:solidFill>
                <a:latin typeface="Josefin Sans Regular"/>
              </a:rPr>
              <a:t>vì</a:t>
            </a:r>
            <a:r>
              <a:rPr lang="en-US" sz="2799" dirty="0">
                <a:solidFill>
                  <a:srgbClr val="000000"/>
                </a:solidFill>
                <a:latin typeface="Josefin Sans Regular"/>
              </a:rPr>
              <a:t> </a:t>
            </a:r>
            <a:r>
              <a:rPr lang="en-US" sz="2799" dirty="0" err="1">
                <a:solidFill>
                  <a:srgbClr val="000000"/>
                </a:solidFill>
                <a:latin typeface="Josefin Sans Regular"/>
              </a:rPr>
              <a:t>lẽ</a:t>
            </a:r>
            <a:r>
              <a:rPr lang="en-US" sz="2799" dirty="0">
                <a:solidFill>
                  <a:srgbClr val="000000"/>
                </a:solidFill>
                <a:latin typeface="Josefin Sans Regular"/>
              </a:rPr>
              <a:t> </a:t>
            </a:r>
            <a:r>
              <a:rPr lang="en-US" sz="2799" dirty="0" err="1">
                <a:solidFill>
                  <a:srgbClr val="000000"/>
                </a:solidFill>
                <a:latin typeface="Josefin Sans Regular"/>
              </a:rPr>
              <a:t>đó</a:t>
            </a:r>
            <a:r>
              <a:rPr lang="en-US" sz="2799" dirty="0">
                <a:solidFill>
                  <a:srgbClr val="000000"/>
                </a:solidFill>
                <a:latin typeface="Josefin Sans Regular"/>
              </a:rPr>
              <a:t> </a:t>
            </a:r>
            <a:r>
              <a:rPr lang="en-US" sz="2799" dirty="0" err="1">
                <a:solidFill>
                  <a:srgbClr val="000000"/>
                </a:solidFill>
                <a:latin typeface="Josefin Sans Regular"/>
              </a:rPr>
              <a:t>các</a:t>
            </a:r>
            <a:r>
              <a:rPr lang="en-US" sz="2799" dirty="0">
                <a:solidFill>
                  <a:srgbClr val="000000"/>
                </a:solidFill>
                <a:latin typeface="Josefin Sans Regular"/>
              </a:rPr>
              <a:t> shipper </a:t>
            </a:r>
            <a:r>
              <a:rPr lang="en-US" sz="2799" dirty="0" err="1">
                <a:solidFill>
                  <a:srgbClr val="000000"/>
                </a:solidFill>
                <a:latin typeface="Josefin Sans Regular"/>
              </a:rPr>
              <a:t>hợp</a:t>
            </a:r>
            <a:r>
              <a:rPr lang="en-US" sz="2799" dirty="0">
                <a:solidFill>
                  <a:srgbClr val="000000"/>
                </a:solidFill>
                <a:latin typeface="Josefin Sans Regular"/>
              </a:rPr>
              <a:t> </a:t>
            </a:r>
            <a:r>
              <a:rPr lang="en-US" sz="2799" dirty="0" err="1">
                <a:solidFill>
                  <a:srgbClr val="000000"/>
                </a:solidFill>
                <a:latin typeface="Josefin Sans Regular"/>
              </a:rPr>
              <a:t>tác</a:t>
            </a:r>
            <a:r>
              <a:rPr lang="en-US" sz="2799" dirty="0">
                <a:solidFill>
                  <a:srgbClr val="000000"/>
                </a:solidFill>
                <a:latin typeface="Josefin Sans Regular"/>
              </a:rPr>
              <a:t> </a:t>
            </a:r>
            <a:r>
              <a:rPr lang="en-US" sz="2799" dirty="0" err="1">
                <a:solidFill>
                  <a:srgbClr val="000000"/>
                </a:solidFill>
                <a:latin typeface="Josefin Sans Regular"/>
              </a:rPr>
              <a:t>với</a:t>
            </a:r>
            <a:r>
              <a:rPr lang="en-US" sz="2799" dirty="0">
                <a:solidFill>
                  <a:srgbClr val="000000"/>
                </a:solidFill>
                <a:latin typeface="Josefin Sans Regular"/>
              </a:rPr>
              <a:t> M-Food </a:t>
            </a:r>
            <a:r>
              <a:rPr lang="en-US" sz="2799" dirty="0" err="1">
                <a:solidFill>
                  <a:srgbClr val="000000"/>
                </a:solidFill>
                <a:latin typeface="Josefin Sans Regular"/>
              </a:rPr>
              <a:t>sẽ</a:t>
            </a:r>
            <a:r>
              <a:rPr lang="en-US" sz="2799" dirty="0">
                <a:solidFill>
                  <a:srgbClr val="000000"/>
                </a:solidFill>
                <a:latin typeface="Josefin Sans Regular"/>
              </a:rPr>
              <a:t> </a:t>
            </a:r>
            <a:r>
              <a:rPr lang="en-US" sz="2799" dirty="0" err="1">
                <a:solidFill>
                  <a:srgbClr val="000000"/>
                </a:solidFill>
                <a:latin typeface="Josefin Sans Regular"/>
              </a:rPr>
              <a:t>được</a:t>
            </a:r>
            <a:r>
              <a:rPr lang="en-US" sz="2799" dirty="0">
                <a:solidFill>
                  <a:srgbClr val="000000"/>
                </a:solidFill>
                <a:latin typeface="Josefin Sans Regular"/>
              </a:rPr>
              <a:t> training </a:t>
            </a:r>
            <a:r>
              <a:rPr lang="en-US" sz="2799" dirty="0" err="1">
                <a:solidFill>
                  <a:srgbClr val="000000"/>
                </a:solidFill>
                <a:latin typeface="Josefin Sans Regular"/>
              </a:rPr>
              <a:t>trước</a:t>
            </a:r>
            <a:r>
              <a:rPr lang="en-US" sz="2799" dirty="0">
                <a:solidFill>
                  <a:srgbClr val="000000"/>
                </a:solidFill>
                <a:latin typeface="Josefin Sans Regular"/>
              </a:rPr>
              <a:t> </a:t>
            </a:r>
            <a:r>
              <a:rPr lang="en-US" sz="2799" dirty="0" err="1">
                <a:solidFill>
                  <a:srgbClr val="000000"/>
                </a:solidFill>
                <a:latin typeface="Josefin Sans Regular"/>
              </a:rPr>
              <a:t>khi</a:t>
            </a:r>
            <a:r>
              <a:rPr lang="en-US" sz="2799" dirty="0">
                <a:solidFill>
                  <a:srgbClr val="000000"/>
                </a:solidFill>
                <a:latin typeface="Josefin Sans Regular"/>
              </a:rPr>
              <a:t> </a:t>
            </a:r>
            <a:r>
              <a:rPr lang="en-US" sz="2799" dirty="0" err="1">
                <a:solidFill>
                  <a:srgbClr val="000000"/>
                </a:solidFill>
                <a:latin typeface="Josefin Sans Regular"/>
              </a:rPr>
              <a:t>chính</a:t>
            </a:r>
            <a:r>
              <a:rPr lang="en-US" sz="2799" dirty="0">
                <a:solidFill>
                  <a:srgbClr val="000000"/>
                </a:solidFill>
                <a:latin typeface="Josefin Sans Regular"/>
              </a:rPr>
              <a:t> </a:t>
            </a:r>
            <a:r>
              <a:rPr lang="en-US" sz="2799" dirty="0" err="1">
                <a:solidFill>
                  <a:srgbClr val="000000"/>
                </a:solidFill>
                <a:latin typeface="Josefin Sans Regular"/>
              </a:rPr>
              <a:t>thức</a:t>
            </a:r>
            <a:r>
              <a:rPr lang="en-US" sz="2799" dirty="0">
                <a:solidFill>
                  <a:srgbClr val="000000"/>
                </a:solidFill>
                <a:latin typeface="Josefin Sans Regular"/>
              </a:rPr>
              <a:t> </a:t>
            </a:r>
            <a:r>
              <a:rPr lang="en-US" sz="2799" dirty="0" err="1">
                <a:solidFill>
                  <a:srgbClr val="000000"/>
                </a:solidFill>
                <a:latin typeface="Josefin Sans Regular"/>
              </a:rPr>
              <a:t>làm</a:t>
            </a:r>
            <a:r>
              <a:rPr lang="en-US" sz="2799" dirty="0">
                <a:solidFill>
                  <a:srgbClr val="000000"/>
                </a:solidFill>
                <a:latin typeface="Josefin Sans Regular"/>
              </a:rPr>
              <a:t> </a:t>
            </a:r>
            <a:r>
              <a:rPr lang="en-US" sz="2799" dirty="0" err="1">
                <a:solidFill>
                  <a:srgbClr val="000000"/>
                </a:solidFill>
                <a:latin typeface="Josefin Sans Regular"/>
              </a:rPr>
              <a:t>việc</a:t>
            </a:r>
            <a:r>
              <a:rPr lang="en-US" sz="2799" dirty="0">
                <a:solidFill>
                  <a:srgbClr val="000000"/>
                </a:solidFill>
                <a:latin typeface="Josefin Sans Regular"/>
              </a:rPr>
              <a:t>, </a:t>
            </a:r>
            <a:r>
              <a:rPr lang="en-US" sz="2799" dirty="0" err="1">
                <a:solidFill>
                  <a:srgbClr val="000000"/>
                </a:solidFill>
                <a:latin typeface="Josefin Sans Regular"/>
              </a:rPr>
              <a:t>để</a:t>
            </a:r>
            <a:r>
              <a:rPr lang="en-US" sz="2799" dirty="0">
                <a:solidFill>
                  <a:srgbClr val="000000"/>
                </a:solidFill>
                <a:latin typeface="Josefin Sans Regular"/>
              </a:rPr>
              <a:t> </a:t>
            </a:r>
            <a:r>
              <a:rPr lang="en-US" sz="2799" dirty="0" err="1">
                <a:solidFill>
                  <a:srgbClr val="000000"/>
                </a:solidFill>
                <a:latin typeface="Josefin Sans Regular"/>
              </a:rPr>
              <a:t>mang</a:t>
            </a:r>
            <a:r>
              <a:rPr lang="en-US" sz="2799" dirty="0">
                <a:solidFill>
                  <a:srgbClr val="000000"/>
                </a:solidFill>
                <a:latin typeface="Josefin Sans Regular"/>
              </a:rPr>
              <a:t> </a:t>
            </a:r>
            <a:r>
              <a:rPr lang="en-US" sz="2799" dirty="0" err="1">
                <a:solidFill>
                  <a:srgbClr val="000000"/>
                </a:solidFill>
                <a:latin typeface="Josefin Sans Regular"/>
              </a:rPr>
              <a:t>đến</a:t>
            </a:r>
            <a:r>
              <a:rPr lang="en-US" sz="2799" dirty="0">
                <a:solidFill>
                  <a:srgbClr val="000000"/>
                </a:solidFill>
                <a:latin typeface="Josefin Sans Regular"/>
              </a:rPr>
              <a:t> </a:t>
            </a:r>
            <a:r>
              <a:rPr lang="en-US" sz="2799" dirty="0" err="1">
                <a:solidFill>
                  <a:srgbClr val="000000"/>
                </a:solidFill>
                <a:latin typeface="Josefin Sans Regular"/>
              </a:rPr>
              <a:t>khách</a:t>
            </a:r>
            <a:r>
              <a:rPr lang="en-US" sz="2799" dirty="0">
                <a:solidFill>
                  <a:srgbClr val="000000"/>
                </a:solidFill>
                <a:latin typeface="Josefin Sans Regular"/>
              </a:rPr>
              <a:t> </a:t>
            </a:r>
            <a:r>
              <a:rPr lang="en-US" sz="2799" dirty="0" err="1">
                <a:solidFill>
                  <a:srgbClr val="000000"/>
                </a:solidFill>
                <a:latin typeface="Josefin Sans Regular"/>
              </a:rPr>
              <a:t>hàng</a:t>
            </a:r>
            <a:r>
              <a:rPr lang="en-US" sz="2799" dirty="0">
                <a:solidFill>
                  <a:srgbClr val="000000"/>
                </a:solidFill>
                <a:latin typeface="Josefin Sans Regular"/>
              </a:rPr>
              <a:t> </a:t>
            </a:r>
            <a:r>
              <a:rPr lang="en-US" sz="2799" dirty="0" err="1">
                <a:solidFill>
                  <a:srgbClr val="000000"/>
                </a:solidFill>
                <a:latin typeface="Josefin Sans Regular"/>
              </a:rPr>
              <a:t>hình</a:t>
            </a:r>
            <a:r>
              <a:rPr lang="en-US" sz="2799" dirty="0">
                <a:solidFill>
                  <a:srgbClr val="000000"/>
                </a:solidFill>
                <a:latin typeface="Josefin Sans Regular"/>
              </a:rPr>
              <a:t> </a:t>
            </a:r>
            <a:r>
              <a:rPr lang="en-US" sz="2799" dirty="0" err="1">
                <a:solidFill>
                  <a:srgbClr val="000000"/>
                </a:solidFill>
                <a:latin typeface="Josefin Sans Regular"/>
              </a:rPr>
              <a:t>ảnh</a:t>
            </a:r>
            <a:r>
              <a:rPr lang="en-US" sz="2799" dirty="0">
                <a:solidFill>
                  <a:srgbClr val="000000"/>
                </a:solidFill>
                <a:latin typeface="Josefin Sans Regular"/>
              </a:rPr>
              <a:t> </a:t>
            </a:r>
            <a:r>
              <a:rPr lang="en-US" sz="2799" dirty="0" err="1">
                <a:solidFill>
                  <a:srgbClr val="000000"/>
                </a:solidFill>
                <a:latin typeface="Josefin Sans Regular"/>
              </a:rPr>
              <a:t>các</a:t>
            </a:r>
            <a:r>
              <a:rPr lang="en-US" sz="2799" dirty="0">
                <a:solidFill>
                  <a:srgbClr val="000000"/>
                </a:solidFill>
                <a:latin typeface="Josefin Sans Regular"/>
              </a:rPr>
              <a:t> shipper </a:t>
            </a:r>
            <a:r>
              <a:rPr lang="en-US" sz="2799" dirty="0" err="1">
                <a:solidFill>
                  <a:srgbClr val="000000"/>
                </a:solidFill>
                <a:latin typeface="Josefin Sans Regular"/>
              </a:rPr>
              <a:t>dễ</a:t>
            </a:r>
            <a:r>
              <a:rPr lang="en-US" sz="2799" dirty="0">
                <a:solidFill>
                  <a:srgbClr val="000000"/>
                </a:solidFill>
                <a:latin typeface="Josefin Sans Regular"/>
              </a:rPr>
              <a:t> </a:t>
            </a:r>
            <a:r>
              <a:rPr lang="en-US" sz="2799" dirty="0" err="1">
                <a:solidFill>
                  <a:srgbClr val="000000"/>
                </a:solidFill>
                <a:latin typeface="Josefin Sans Regular"/>
              </a:rPr>
              <a:t>thương</a:t>
            </a:r>
            <a:r>
              <a:rPr lang="en-US" sz="2799" dirty="0">
                <a:solidFill>
                  <a:srgbClr val="000000"/>
                </a:solidFill>
                <a:latin typeface="Josefin Sans Regular"/>
              </a:rPr>
              <a:t>, </a:t>
            </a:r>
            <a:r>
              <a:rPr lang="en-US" sz="2799" dirty="0" err="1">
                <a:solidFill>
                  <a:srgbClr val="000000"/>
                </a:solidFill>
                <a:latin typeface="Josefin Sans Regular"/>
              </a:rPr>
              <a:t>thân</a:t>
            </a:r>
            <a:r>
              <a:rPr lang="en-US" sz="2799" dirty="0">
                <a:solidFill>
                  <a:srgbClr val="000000"/>
                </a:solidFill>
                <a:latin typeface="Josefin Sans Regular"/>
              </a:rPr>
              <a:t> </a:t>
            </a:r>
            <a:r>
              <a:rPr lang="en-US" sz="2799" dirty="0" err="1">
                <a:solidFill>
                  <a:srgbClr val="000000"/>
                </a:solidFill>
                <a:latin typeface="Josefin Sans Regular"/>
              </a:rPr>
              <a:t>thiện</a:t>
            </a:r>
            <a:r>
              <a:rPr lang="en-US" sz="2799" dirty="0">
                <a:solidFill>
                  <a:srgbClr val="000000"/>
                </a:solidFill>
                <a:latin typeface="Josefin Sans Regular"/>
              </a:rPr>
              <a:t> </a:t>
            </a:r>
            <a:r>
              <a:rPr lang="en-US" sz="2799" dirty="0" err="1">
                <a:solidFill>
                  <a:srgbClr val="000000"/>
                </a:solidFill>
                <a:latin typeface="Josefin Sans Regular"/>
              </a:rPr>
              <a:t>và</a:t>
            </a:r>
            <a:r>
              <a:rPr lang="en-US" sz="2799" dirty="0">
                <a:solidFill>
                  <a:srgbClr val="000000"/>
                </a:solidFill>
                <a:latin typeface="Josefin Sans Regular"/>
              </a:rPr>
              <a:t> </a:t>
            </a:r>
            <a:r>
              <a:rPr lang="en-US" sz="2799" dirty="0" err="1">
                <a:solidFill>
                  <a:srgbClr val="000000"/>
                </a:solidFill>
                <a:latin typeface="Josefin Sans Regular"/>
              </a:rPr>
              <a:t>gần</a:t>
            </a:r>
            <a:r>
              <a:rPr lang="en-US" sz="2799" dirty="0">
                <a:solidFill>
                  <a:srgbClr val="000000"/>
                </a:solidFill>
                <a:latin typeface="Josefin Sans Regular"/>
              </a:rPr>
              <a:t> </a:t>
            </a:r>
            <a:r>
              <a:rPr lang="en-US" sz="2799" dirty="0" err="1">
                <a:solidFill>
                  <a:srgbClr val="000000"/>
                </a:solidFill>
                <a:latin typeface="Josefin Sans Regular"/>
              </a:rPr>
              <a:t>gũi</a:t>
            </a:r>
            <a:r>
              <a:rPr lang="en-US" sz="2799" dirty="0">
                <a:solidFill>
                  <a:srgbClr val="000000"/>
                </a:solidFill>
                <a:latin typeface="Josefin Sans Regular"/>
              </a:rPr>
              <a:t>.</a:t>
            </a:r>
          </a:p>
          <a:p>
            <a:pPr algn="just">
              <a:lnSpc>
                <a:spcPts val="3359"/>
              </a:lnSpc>
            </a:pPr>
            <a:endParaRPr lang="en-US" sz="2799" dirty="0">
              <a:solidFill>
                <a:srgbClr val="000000"/>
              </a:solidFill>
              <a:latin typeface="Josefin Sans Regular"/>
            </a:endParaRPr>
          </a:p>
        </p:txBody>
      </p:sp>
    </p:spTree>
  </p:cSld>
  <p:clrMapOvr>
    <a:masterClrMapping/>
  </p:clrMapOvr>
  <p:transition spd="med">
    <p:split orient="vert"/>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8632514" y="0"/>
            <a:ext cx="8626786" cy="11215550"/>
          </a:xfrm>
          <a:prstGeom prst="rect">
            <a:avLst/>
          </a:prstGeom>
          <a:solidFill>
            <a:srgbClr val="737373"/>
          </a:solidFill>
        </p:spPr>
      </p:sp>
      <p:pic>
        <p:nvPicPr>
          <p:cNvPr id="3" name="Picture 3"/>
          <p:cNvPicPr>
            <a:picLocks noChangeAspect="1"/>
          </p:cNvPicPr>
          <p:nvPr/>
        </p:nvPicPr>
        <p:blipFill>
          <a:blip r:embed="rId2"/>
          <a:srcRect r="47751"/>
          <a:stretch>
            <a:fillRect/>
          </a:stretch>
        </p:blipFill>
        <p:spPr>
          <a:xfrm>
            <a:off x="9600388" y="1793690"/>
            <a:ext cx="6656478" cy="84933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4108"/>
          <a:stretch>
            <a:fillRect/>
          </a:stretch>
        </p:blipFill>
        <p:spPr>
          <a:xfrm>
            <a:off x="12068561" y="1028700"/>
            <a:ext cx="1754692" cy="764990"/>
          </a:xfrm>
          <a:prstGeom prst="rect">
            <a:avLst/>
          </a:prstGeom>
        </p:spPr>
      </p:pic>
      <p:grpSp>
        <p:nvGrpSpPr>
          <p:cNvPr id="5" name="Group 5"/>
          <p:cNvGrpSpPr/>
          <p:nvPr/>
        </p:nvGrpSpPr>
        <p:grpSpPr>
          <a:xfrm>
            <a:off x="446036" y="2222201"/>
            <a:ext cx="7856021" cy="6771149"/>
            <a:chOff x="0" y="0"/>
            <a:chExt cx="10474695" cy="9028198"/>
          </a:xfrm>
        </p:grpSpPr>
        <p:sp>
          <p:nvSpPr>
            <p:cNvPr id="6" name="TextBox 6"/>
            <p:cNvSpPr txBox="1"/>
            <p:nvPr/>
          </p:nvSpPr>
          <p:spPr>
            <a:xfrm>
              <a:off x="0" y="1190089"/>
              <a:ext cx="10474695" cy="8117509"/>
            </a:xfrm>
            <a:prstGeom prst="rect">
              <a:avLst/>
            </a:prstGeom>
          </p:spPr>
          <p:txBody>
            <a:bodyPr lIns="0" tIns="0" rIns="0" bIns="0" rtlCol="0" anchor="t">
              <a:spAutoFit/>
            </a:bodyPr>
            <a:lstStyle/>
            <a:p>
              <a:pPr algn="just">
                <a:lnSpc>
                  <a:spcPts val="4480"/>
                </a:lnSpc>
                <a:spcBef>
                  <a:spcPct val="0"/>
                </a:spcBef>
              </a:pPr>
              <a:r>
                <a:rPr lang="en-US" sz="3200" dirty="0" err="1">
                  <a:solidFill>
                    <a:srgbClr val="737373"/>
                  </a:solidFill>
                  <a:latin typeface="Josefin Sans Regular"/>
                </a:rPr>
                <a:t>Bằng</a:t>
              </a:r>
              <a:r>
                <a:rPr lang="en-US" sz="3200" dirty="0">
                  <a:solidFill>
                    <a:srgbClr val="737373"/>
                  </a:solidFill>
                  <a:latin typeface="Josefin Sans Regular"/>
                </a:rPr>
                <a:t> </a:t>
              </a:r>
              <a:r>
                <a:rPr lang="en-US" sz="3200" dirty="0" err="1">
                  <a:solidFill>
                    <a:srgbClr val="737373"/>
                  </a:solidFill>
                  <a:latin typeface="Josefin Sans Regular"/>
                </a:rPr>
                <a:t>việc</a:t>
              </a:r>
              <a:r>
                <a:rPr lang="en-US" sz="3200" dirty="0">
                  <a:solidFill>
                    <a:srgbClr val="737373"/>
                  </a:solidFill>
                  <a:latin typeface="Josefin Sans Regular"/>
                </a:rPr>
                <a:t> </a:t>
              </a:r>
              <a:r>
                <a:rPr lang="en-US" sz="3200" dirty="0" err="1">
                  <a:solidFill>
                    <a:srgbClr val="737373"/>
                  </a:solidFill>
                  <a:latin typeface="Josefin Sans Regular"/>
                </a:rPr>
                <a:t>sử</a:t>
              </a:r>
              <a:r>
                <a:rPr lang="en-US" sz="3200" dirty="0">
                  <a:solidFill>
                    <a:srgbClr val="737373"/>
                  </a:solidFill>
                  <a:latin typeface="Josefin Sans Regular"/>
                </a:rPr>
                <a:t> </a:t>
              </a:r>
              <a:r>
                <a:rPr lang="en-US" sz="3200" dirty="0" err="1">
                  <a:solidFill>
                    <a:srgbClr val="737373"/>
                  </a:solidFill>
                  <a:latin typeface="Josefin Sans Regular"/>
                </a:rPr>
                <a:t>dụng</a:t>
              </a:r>
              <a:r>
                <a:rPr lang="en-US" sz="3200" dirty="0">
                  <a:solidFill>
                    <a:srgbClr val="737373"/>
                  </a:solidFill>
                  <a:latin typeface="Josefin Sans Regular"/>
                </a:rPr>
                <a:t> </a:t>
              </a:r>
              <a:r>
                <a:rPr lang="en-US" sz="3200" dirty="0" err="1">
                  <a:solidFill>
                    <a:srgbClr val="737373"/>
                  </a:solidFill>
                  <a:latin typeface="Josefin Sans Regular"/>
                </a:rPr>
                <a:t>chiến</a:t>
              </a:r>
              <a:r>
                <a:rPr lang="en-US" sz="3200" dirty="0">
                  <a:solidFill>
                    <a:srgbClr val="737373"/>
                  </a:solidFill>
                  <a:latin typeface="Josefin Sans Regular"/>
                </a:rPr>
                <a:t> </a:t>
              </a:r>
              <a:r>
                <a:rPr lang="en-US" sz="3200" dirty="0" err="1">
                  <a:solidFill>
                    <a:srgbClr val="737373"/>
                  </a:solidFill>
                  <a:latin typeface="Josefin Sans Regular"/>
                </a:rPr>
                <a:t>lược</a:t>
              </a:r>
              <a:r>
                <a:rPr lang="en-US" sz="3200" dirty="0">
                  <a:solidFill>
                    <a:srgbClr val="737373"/>
                  </a:solidFill>
                  <a:latin typeface="Josefin Sans Regular"/>
                </a:rPr>
                <a:t> </a:t>
              </a:r>
              <a:r>
                <a:rPr lang="en-US" sz="3200" dirty="0" err="1">
                  <a:solidFill>
                    <a:srgbClr val="737373"/>
                  </a:solidFill>
                  <a:latin typeface="Josefin Sans Regular"/>
                </a:rPr>
                <a:t>kéo</a:t>
              </a:r>
              <a:r>
                <a:rPr lang="en-US" sz="3200" dirty="0">
                  <a:solidFill>
                    <a:srgbClr val="737373"/>
                  </a:solidFill>
                  <a:latin typeface="Josefin Sans Regular"/>
                </a:rPr>
                <a:t>, M-Food </a:t>
              </a:r>
              <a:r>
                <a:rPr lang="en-US" sz="3200" dirty="0" err="1">
                  <a:solidFill>
                    <a:srgbClr val="737373"/>
                  </a:solidFill>
                  <a:latin typeface="Josefin Sans Regular"/>
                </a:rPr>
                <a:t>quảng</a:t>
              </a:r>
              <a:r>
                <a:rPr lang="en-US" sz="3200" dirty="0">
                  <a:solidFill>
                    <a:srgbClr val="737373"/>
                  </a:solidFill>
                  <a:latin typeface="Josefin Sans Regular"/>
                </a:rPr>
                <a:t> </a:t>
              </a:r>
              <a:r>
                <a:rPr lang="en-US" sz="3200" dirty="0" err="1">
                  <a:solidFill>
                    <a:srgbClr val="737373"/>
                  </a:solidFill>
                  <a:latin typeface="Josefin Sans Regular"/>
                </a:rPr>
                <a:t>bá</a:t>
              </a:r>
              <a:r>
                <a:rPr lang="en-US" sz="3200" dirty="0">
                  <a:solidFill>
                    <a:srgbClr val="737373"/>
                  </a:solidFill>
                  <a:latin typeface="Josefin Sans Regular"/>
                </a:rPr>
                <a:t> </a:t>
              </a:r>
              <a:r>
                <a:rPr lang="en-US" sz="3200" dirty="0" err="1">
                  <a:solidFill>
                    <a:srgbClr val="737373"/>
                  </a:solidFill>
                  <a:latin typeface="Josefin Sans Regular"/>
                </a:rPr>
                <a:t>nhãn</a:t>
              </a:r>
              <a:r>
                <a:rPr lang="en-US" sz="3200" dirty="0">
                  <a:solidFill>
                    <a:srgbClr val="737373"/>
                  </a:solidFill>
                  <a:latin typeface="Josefin Sans Regular"/>
                </a:rPr>
                <a:t> </a:t>
              </a:r>
              <a:r>
                <a:rPr lang="en-US" sz="3200" dirty="0" err="1">
                  <a:solidFill>
                    <a:srgbClr val="737373"/>
                  </a:solidFill>
                  <a:latin typeface="Josefin Sans Regular"/>
                </a:rPr>
                <a:t>hiệu</a:t>
              </a:r>
              <a:r>
                <a:rPr lang="en-US" sz="3200" dirty="0">
                  <a:solidFill>
                    <a:srgbClr val="737373"/>
                  </a:solidFill>
                  <a:latin typeface="Josefin Sans Regular"/>
                </a:rPr>
                <a:t> </a:t>
              </a:r>
              <a:r>
                <a:rPr lang="en-US" sz="3200" dirty="0" err="1">
                  <a:solidFill>
                    <a:srgbClr val="737373"/>
                  </a:solidFill>
                  <a:latin typeface="Josefin Sans Regular"/>
                </a:rPr>
                <a:t>trên</a:t>
              </a:r>
              <a:r>
                <a:rPr lang="en-US" sz="3200" dirty="0">
                  <a:solidFill>
                    <a:srgbClr val="737373"/>
                  </a:solidFill>
                  <a:latin typeface="Josefin Sans Regular"/>
                </a:rPr>
                <a:t> </a:t>
              </a:r>
              <a:r>
                <a:rPr lang="en-US" sz="3200" dirty="0" err="1">
                  <a:solidFill>
                    <a:srgbClr val="737373"/>
                  </a:solidFill>
                  <a:latin typeface="Josefin Sans Regular"/>
                </a:rPr>
                <a:t>tivi</a:t>
              </a:r>
              <a:r>
                <a:rPr lang="en-US" sz="3200" dirty="0">
                  <a:solidFill>
                    <a:srgbClr val="737373"/>
                  </a:solidFill>
                  <a:latin typeface="Josefin Sans Regular"/>
                </a:rPr>
                <a:t>, </a:t>
              </a:r>
              <a:r>
                <a:rPr lang="en-US" sz="3200" dirty="0" err="1">
                  <a:solidFill>
                    <a:srgbClr val="737373"/>
                  </a:solidFill>
                  <a:latin typeface="Josefin Sans Regular"/>
                </a:rPr>
                <a:t>xe</a:t>
              </a:r>
              <a:r>
                <a:rPr lang="en-US" sz="3200" dirty="0">
                  <a:solidFill>
                    <a:srgbClr val="737373"/>
                  </a:solidFill>
                  <a:latin typeface="Josefin Sans Regular"/>
                </a:rPr>
                <a:t> </a:t>
              </a:r>
              <a:r>
                <a:rPr lang="en-US" sz="3200" dirty="0" err="1">
                  <a:solidFill>
                    <a:srgbClr val="737373"/>
                  </a:solidFill>
                  <a:latin typeface="Josefin Sans Regular"/>
                </a:rPr>
                <a:t>buýt</a:t>
              </a:r>
              <a:r>
                <a:rPr lang="en-US" sz="3200" dirty="0">
                  <a:solidFill>
                    <a:srgbClr val="737373"/>
                  </a:solidFill>
                  <a:latin typeface="Josefin Sans Regular"/>
                </a:rPr>
                <a:t>, </a:t>
              </a:r>
              <a:r>
                <a:rPr lang="en-US" sz="3200" dirty="0" err="1">
                  <a:solidFill>
                    <a:srgbClr val="737373"/>
                  </a:solidFill>
                  <a:latin typeface="Josefin Sans Regular"/>
                </a:rPr>
                <a:t>chương</a:t>
              </a:r>
              <a:r>
                <a:rPr lang="en-US" sz="3200" dirty="0">
                  <a:solidFill>
                    <a:srgbClr val="737373"/>
                  </a:solidFill>
                  <a:latin typeface="Josefin Sans Regular"/>
                </a:rPr>
                <a:t> </a:t>
              </a:r>
              <a:r>
                <a:rPr lang="en-US" sz="3200" dirty="0" err="1">
                  <a:solidFill>
                    <a:srgbClr val="737373"/>
                  </a:solidFill>
                  <a:latin typeface="Josefin Sans Regular"/>
                </a:rPr>
                <a:t>trình</a:t>
              </a:r>
              <a:r>
                <a:rPr lang="en-US" sz="3200" dirty="0">
                  <a:solidFill>
                    <a:srgbClr val="737373"/>
                  </a:solidFill>
                  <a:latin typeface="Josefin Sans Regular"/>
                </a:rPr>
                <a:t> </a:t>
              </a:r>
              <a:r>
                <a:rPr lang="en-US" sz="3200" dirty="0" err="1">
                  <a:solidFill>
                    <a:srgbClr val="737373"/>
                  </a:solidFill>
                  <a:latin typeface="Josefin Sans Regular"/>
                </a:rPr>
                <a:t>khuyến</a:t>
              </a:r>
              <a:r>
                <a:rPr lang="en-US" sz="3200" dirty="0">
                  <a:solidFill>
                    <a:srgbClr val="737373"/>
                  </a:solidFill>
                  <a:latin typeface="Josefin Sans Regular"/>
                </a:rPr>
                <a:t> </a:t>
              </a:r>
              <a:r>
                <a:rPr lang="en-US" sz="3200" dirty="0" err="1">
                  <a:solidFill>
                    <a:srgbClr val="737373"/>
                  </a:solidFill>
                  <a:latin typeface="Josefin Sans Regular"/>
                </a:rPr>
                <a:t>mãi</a:t>
              </a:r>
              <a:r>
                <a:rPr lang="en-US" sz="3200" dirty="0">
                  <a:solidFill>
                    <a:srgbClr val="737373"/>
                  </a:solidFill>
                  <a:latin typeface="Josefin Sans Regular"/>
                </a:rPr>
                <a:t> </a:t>
              </a:r>
              <a:r>
                <a:rPr lang="en-US" sz="3200" dirty="0" err="1">
                  <a:solidFill>
                    <a:srgbClr val="737373"/>
                  </a:solidFill>
                  <a:latin typeface="Josefin Sans Regular"/>
                </a:rPr>
                <a:t>vào</a:t>
              </a:r>
              <a:r>
                <a:rPr lang="en-US" sz="3200" dirty="0">
                  <a:solidFill>
                    <a:srgbClr val="737373"/>
                  </a:solidFill>
                  <a:latin typeface="Josefin Sans Regular"/>
                </a:rPr>
                <a:t> </a:t>
              </a:r>
              <a:r>
                <a:rPr lang="en-US" sz="3200" dirty="0" err="1">
                  <a:solidFill>
                    <a:srgbClr val="737373"/>
                  </a:solidFill>
                  <a:latin typeface="Josefin Sans Regular"/>
                </a:rPr>
                <a:t>các</a:t>
              </a:r>
              <a:r>
                <a:rPr lang="en-US" sz="3200" dirty="0">
                  <a:solidFill>
                    <a:srgbClr val="737373"/>
                  </a:solidFill>
                  <a:latin typeface="Josefin Sans Regular"/>
                </a:rPr>
                <a:t> </a:t>
              </a:r>
              <a:r>
                <a:rPr lang="en-US" sz="3200" dirty="0" err="1">
                  <a:solidFill>
                    <a:srgbClr val="737373"/>
                  </a:solidFill>
                  <a:latin typeface="Josefin Sans Regular"/>
                </a:rPr>
                <a:t>dịp</a:t>
              </a:r>
              <a:r>
                <a:rPr lang="en-US" sz="3200" dirty="0">
                  <a:solidFill>
                    <a:srgbClr val="737373"/>
                  </a:solidFill>
                  <a:latin typeface="Josefin Sans Regular"/>
                </a:rPr>
                <a:t> </a:t>
              </a:r>
              <a:r>
                <a:rPr lang="en-US" sz="3200" dirty="0" err="1">
                  <a:solidFill>
                    <a:srgbClr val="737373"/>
                  </a:solidFill>
                  <a:latin typeface="Josefin Sans Regular"/>
                </a:rPr>
                <a:t>lễ</a:t>
              </a:r>
              <a:r>
                <a:rPr lang="en-US" sz="3200" dirty="0">
                  <a:solidFill>
                    <a:srgbClr val="737373"/>
                  </a:solidFill>
                  <a:latin typeface="Josefin Sans Regular"/>
                </a:rPr>
                <a:t> </a:t>
              </a:r>
              <a:r>
                <a:rPr lang="en-US" sz="3200" dirty="0" err="1">
                  <a:solidFill>
                    <a:srgbClr val="737373"/>
                  </a:solidFill>
                  <a:latin typeface="Josefin Sans Regular"/>
                </a:rPr>
                <a:t>lớn</a:t>
              </a:r>
              <a:r>
                <a:rPr lang="en-US" sz="3200" dirty="0">
                  <a:solidFill>
                    <a:srgbClr val="737373"/>
                  </a:solidFill>
                  <a:latin typeface="Josefin Sans Regular"/>
                </a:rPr>
                <a:t>, </a:t>
              </a:r>
              <a:r>
                <a:rPr lang="en-US" sz="3200" dirty="0" err="1">
                  <a:solidFill>
                    <a:srgbClr val="737373"/>
                  </a:solidFill>
                  <a:latin typeface="Josefin Sans Regular"/>
                </a:rPr>
                <a:t>bài</a:t>
              </a:r>
              <a:r>
                <a:rPr lang="en-US" sz="3200" dirty="0">
                  <a:solidFill>
                    <a:srgbClr val="737373"/>
                  </a:solidFill>
                  <a:latin typeface="Josefin Sans Regular"/>
                </a:rPr>
                <a:t> </a:t>
              </a:r>
              <a:r>
                <a:rPr lang="en-US" sz="3200" dirty="0" err="1">
                  <a:solidFill>
                    <a:srgbClr val="737373"/>
                  </a:solidFill>
                  <a:latin typeface="Josefin Sans Regular"/>
                </a:rPr>
                <a:t>viết</a:t>
              </a:r>
              <a:r>
                <a:rPr lang="en-US" sz="3200" dirty="0">
                  <a:solidFill>
                    <a:srgbClr val="737373"/>
                  </a:solidFill>
                  <a:latin typeface="Josefin Sans Regular"/>
                </a:rPr>
                <a:t> PR </a:t>
              </a:r>
              <a:r>
                <a:rPr lang="en-US" sz="3200" dirty="0" err="1">
                  <a:solidFill>
                    <a:srgbClr val="737373"/>
                  </a:solidFill>
                  <a:latin typeface="Josefin Sans Regular"/>
                </a:rPr>
                <a:t>trên</a:t>
              </a:r>
              <a:r>
                <a:rPr lang="en-US" sz="3200" dirty="0">
                  <a:solidFill>
                    <a:srgbClr val="737373"/>
                  </a:solidFill>
                  <a:latin typeface="Josefin Sans Regular"/>
                </a:rPr>
                <a:t> </a:t>
              </a:r>
              <a:r>
                <a:rPr lang="en-US" sz="3200" dirty="0" err="1">
                  <a:solidFill>
                    <a:srgbClr val="737373"/>
                  </a:solidFill>
                  <a:latin typeface="Josefin Sans Regular"/>
                </a:rPr>
                <a:t>báo</a:t>
              </a:r>
              <a:r>
                <a:rPr lang="en-US" sz="3200" dirty="0">
                  <a:solidFill>
                    <a:srgbClr val="737373"/>
                  </a:solidFill>
                  <a:latin typeface="Josefin Sans Regular"/>
                </a:rPr>
                <a:t> </a:t>
              </a:r>
              <a:r>
                <a:rPr lang="en-US" sz="3200" dirty="0" err="1">
                  <a:solidFill>
                    <a:srgbClr val="737373"/>
                  </a:solidFill>
                  <a:latin typeface="Josefin Sans Regular"/>
                </a:rPr>
                <a:t>chí</a:t>
              </a:r>
              <a:r>
                <a:rPr lang="en-US" sz="3200" dirty="0">
                  <a:solidFill>
                    <a:srgbClr val="737373"/>
                  </a:solidFill>
                  <a:latin typeface="Josefin Sans Regular"/>
                </a:rPr>
                <a:t>, </a:t>
              </a:r>
              <a:r>
                <a:rPr lang="en-US" sz="3200" dirty="0" err="1">
                  <a:solidFill>
                    <a:srgbClr val="737373"/>
                  </a:solidFill>
                  <a:latin typeface="Josefin Sans Regular"/>
                </a:rPr>
                <a:t>tài</a:t>
              </a:r>
              <a:r>
                <a:rPr lang="en-US" sz="3200" dirty="0">
                  <a:solidFill>
                    <a:srgbClr val="737373"/>
                  </a:solidFill>
                  <a:latin typeface="Josefin Sans Regular"/>
                </a:rPr>
                <a:t> </a:t>
              </a:r>
              <a:r>
                <a:rPr lang="en-US" sz="3200" dirty="0" err="1">
                  <a:solidFill>
                    <a:srgbClr val="737373"/>
                  </a:solidFill>
                  <a:latin typeface="Josefin Sans Regular"/>
                </a:rPr>
                <a:t>trợ</a:t>
              </a:r>
              <a:r>
                <a:rPr lang="en-US" sz="3200" dirty="0">
                  <a:solidFill>
                    <a:srgbClr val="737373"/>
                  </a:solidFill>
                  <a:latin typeface="Josefin Sans Regular"/>
                </a:rPr>
                <a:t> </a:t>
              </a:r>
              <a:r>
                <a:rPr lang="en-US" sz="3200" dirty="0" err="1">
                  <a:solidFill>
                    <a:srgbClr val="737373"/>
                  </a:solidFill>
                  <a:latin typeface="Josefin Sans Regular"/>
                </a:rPr>
                <a:t>cho</a:t>
              </a:r>
              <a:r>
                <a:rPr lang="en-US" sz="3200" dirty="0">
                  <a:solidFill>
                    <a:srgbClr val="737373"/>
                  </a:solidFill>
                  <a:latin typeface="Josefin Sans Regular"/>
                </a:rPr>
                <a:t> </a:t>
              </a:r>
              <a:r>
                <a:rPr lang="en-US" sz="3200" dirty="0" err="1">
                  <a:solidFill>
                    <a:srgbClr val="737373"/>
                  </a:solidFill>
                  <a:latin typeface="Josefin Sans Regular"/>
                </a:rPr>
                <a:t>các</a:t>
              </a:r>
              <a:r>
                <a:rPr lang="en-US" sz="3200" dirty="0">
                  <a:solidFill>
                    <a:srgbClr val="737373"/>
                  </a:solidFill>
                  <a:latin typeface="Josefin Sans Regular"/>
                </a:rPr>
                <a:t> </a:t>
              </a:r>
              <a:r>
                <a:rPr lang="en-US" sz="3200" dirty="0" err="1">
                  <a:solidFill>
                    <a:srgbClr val="737373"/>
                  </a:solidFill>
                  <a:latin typeface="Josefin Sans Regular"/>
                </a:rPr>
                <a:t>chương</a:t>
              </a:r>
              <a:r>
                <a:rPr lang="en-US" sz="3200" dirty="0">
                  <a:solidFill>
                    <a:srgbClr val="737373"/>
                  </a:solidFill>
                  <a:latin typeface="Josefin Sans Regular"/>
                </a:rPr>
                <a:t> </a:t>
              </a:r>
              <a:r>
                <a:rPr lang="en-US" sz="3200" dirty="0" err="1">
                  <a:solidFill>
                    <a:srgbClr val="737373"/>
                  </a:solidFill>
                  <a:latin typeface="Josefin Sans Regular"/>
                </a:rPr>
                <a:t>trình</a:t>
              </a:r>
              <a:r>
                <a:rPr lang="en-US" sz="3200" dirty="0">
                  <a:solidFill>
                    <a:srgbClr val="737373"/>
                  </a:solidFill>
                  <a:latin typeface="Josefin Sans Regular"/>
                </a:rPr>
                <a:t> </a:t>
              </a:r>
              <a:r>
                <a:rPr lang="en-US" sz="3200" dirty="0" err="1">
                  <a:solidFill>
                    <a:srgbClr val="737373"/>
                  </a:solidFill>
                  <a:latin typeface="Josefin Sans Regular"/>
                </a:rPr>
                <a:t>truyền</a:t>
              </a:r>
              <a:r>
                <a:rPr lang="en-US" sz="3200" dirty="0">
                  <a:solidFill>
                    <a:srgbClr val="737373"/>
                  </a:solidFill>
                  <a:latin typeface="Josefin Sans Regular"/>
                </a:rPr>
                <a:t> </a:t>
              </a:r>
              <a:r>
                <a:rPr lang="en-US" sz="3200" dirty="0" err="1">
                  <a:solidFill>
                    <a:srgbClr val="737373"/>
                  </a:solidFill>
                  <a:latin typeface="Josefin Sans Regular"/>
                </a:rPr>
                <a:t>hình</a:t>
              </a:r>
              <a:r>
                <a:rPr lang="en-US" sz="3200" dirty="0">
                  <a:solidFill>
                    <a:srgbClr val="737373"/>
                  </a:solidFill>
                  <a:latin typeface="Josefin Sans Regular"/>
                </a:rPr>
                <a:t>, </a:t>
              </a:r>
              <a:r>
                <a:rPr lang="en-US" sz="3200" dirty="0" err="1">
                  <a:solidFill>
                    <a:srgbClr val="737373"/>
                  </a:solidFill>
                  <a:latin typeface="Josefin Sans Regular"/>
                </a:rPr>
                <a:t>các</a:t>
              </a:r>
              <a:r>
                <a:rPr lang="en-US" sz="3200" dirty="0">
                  <a:solidFill>
                    <a:srgbClr val="737373"/>
                  </a:solidFill>
                  <a:latin typeface="Josefin Sans Regular"/>
                </a:rPr>
                <a:t> </a:t>
              </a:r>
              <a:r>
                <a:rPr lang="en-US" sz="3200" dirty="0" err="1">
                  <a:solidFill>
                    <a:srgbClr val="737373"/>
                  </a:solidFill>
                  <a:latin typeface="Josefin Sans Regular"/>
                </a:rPr>
                <a:t>sự</a:t>
              </a:r>
              <a:r>
                <a:rPr lang="en-US" sz="3200" dirty="0">
                  <a:solidFill>
                    <a:srgbClr val="737373"/>
                  </a:solidFill>
                  <a:latin typeface="Josefin Sans Regular"/>
                </a:rPr>
                <a:t> </a:t>
              </a:r>
              <a:r>
                <a:rPr lang="en-US" sz="3200" dirty="0" err="1">
                  <a:solidFill>
                    <a:srgbClr val="737373"/>
                  </a:solidFill>
                  <a:latin typeface="Josefin Sans Regular"/>
                </a:rPr>
                <a:t>kiện</a:t>
              </a:r>
              <a:r>
                <a:rPr lang="en-US" sz="3200" dirty="0">
                  <a:solidFill>
                    <a:srgbClr val="737373"/>
                  </a:solidFill>
                  <a:latin typeface="Josefin Sans Regular"/>
                </a:rPr>
                <a:t> </a:t>
              </a:r>
              <a:r>
                <a:rPr lang="en-US" sz="3200" dirty="0" err="1">
                  <a:solidFill>
                    <a:srgbClr val="737373"/>
                  </a:solidFill>
                  <a:latin typeface="Josefin Sans Regular"/>
                </a:rPr>
                <a:t>nhân</a:t>
              </a:r>
              <a:r>
                <a:rPr lang="en-US" sz="3200" dirty="0">
                  <a:solidFill>
                    <a:srgbClr val="737373"/>
                  </a:solidFill>
                  <a:latin typeface="Josefin Sans Regular"/>
                </a:rPr>
                <a:t> </a:t>
              </a:r>
              <a:r>
                <a:rPr lang="en-US" sz="3200" dirty="0" err="1">
                  <a:solidFill>
                    <a:srgbClr val="737373"/>
                  </a:solidFill>
                  <a:latin typeface="Josefin Sans Regular"/>
                </a:rPr>
                <a:t>văn</a:t>
              </a:r>
              <a:r>
                <a:rPr lang="en-US" sz="3200" dirty="0">
                  <a:solidFill>
                    <a:srgbClr val="737373"/>
                  </a:solidFill>
                  <a:latin typeface="Josefin Sans Regular"/>
                </a:rPr>
                <a:t>, </a:t>
              </a:r>
              <a:r>
                <a:rPr lang="en-US" sz="3200" dirty="0" err="1">
                  <a:solidFill>
                    <a:srgbClr val="737373"/>
                  </a:solidFill>
                  <a:latin typeface="Josefin Sans Regular"/>
                </a:rPr>
                <a:t>các</a:t>
              </a:r>
              <a:r>
                <a:rPr lang="en-US" sz="3200" dirty="0">
                  <a:solidFill>
                    <a:srgbClr val="737373"/>
                  </a:solidFill>
                  <a:latin typeface="Josefin Sans Regular"/>
                </a:rPr>
                <a:t> </a:t>
              </a:r>
              <a:r>
                <a:rPr lang="en-US" sz="3200" dirty="0" err="1">
                  <a:solidFill>
                    <a:srgbClr val="737373"/>
                  </a:solidFill>
                  <a:latin typeface="Josefin Sans Regular"/>
                </a:rPr>
                <a:t>hoạt</a:t>
              </a:r>
              <a:r>
                <a:rPr lang="en-US" sz="3200" dirty="0">
                  <a:solidFill>
                    <a:srgbClr val="737373"/>
                  </a:solidFill>
                  <a:latin typeface="Josefin Sans Regular"/>
                </a:rPr>
                <a:t> </a:t>
              </a:r>
              <a:r>
                <a:rPr lang="en-US" sz="3200" dirty="0" err="1">
                  <a:solidFill>
                    <a:srgbClr val="737373"/>
                  </a:solidFill>
                  <a:latin typeface="Josefin Sans Regular"/>
                </a:rPr>
                <a:t>động</a:t>
              </a:r>
              <a:r>
                <a:rPr lang="en-US" sz="3200" dirty="0">
                  <a:solidFill>
                    <a:srgbClr val="737373"/>
                  </a:solidFill>
                  <a:latin typeface="Josefin Sans Regular"/>
                </a:rPr>
                <a:t> Marketing Online </a:t>
              </a:r>
              <a:r>
                <a:rPr lang="en-US" sz="3200" dirty="0" err="1">
                  <a:solidFill>
                    <a:srgbClr val="737373"/>
                  </a:solidFill>
                  <a:latin typeface="Josefin Sans Regular"/>
                </a:rPr>
                <a:t>như</a:t>
              </a:r>
              <a:r>
                <a:rPr lang="en-US" sz="3200" dirty="0">
                  <a:solidFill>
                    <a:srgbClr val="737373"/>
                  </a:solidFill>
                  <a:latin typeface="Josefin Sans Regular"/>
                </a:rPr>
                <a:t> SEO </a:t>
              </a:r>
              <a:r>
                <a:rPr lang="en-US" sz="3200" dirty="0" err="1">
                  <a:solidFill>
                    <a:srgbClr val="737373"/>
                  </a:solidFill>
                  <a:latin typeface="Josefin Sans Regular"/>
                </a:rPr>
                <a:t>để</a:t>
              </a:r>
              <a:r>
                <a:rPr lang="en-US" sz="3200" dirty="0">
                  <a:solidFill>
                    <a:srgbClr val="737373"/>
                  </a:solidFill>
                  <a:latin typeface="Josefin Sans Regular"/>
                </a:rPr>
                <a:t> </a:t>
              </a:r>
              <a:r>
                <a:rPr lang="en-US" sz="3200" dirty="0" err="1">
                  <a:solidFill>
                    <a:srgbClr val="737373"/>
                  </a:solidFill>
                  <a:latin typeface="Josefin Sans Regular"/>
                </a:rPr>
                <a:t>thu</a:t>
              </a:r>
              <a:r>
                <a:rPr lang="en-US" sz="3200" dirty="0">
                  <a:solidFill>
                    <a:srgbClr val="737373"/>
                  </a:solidFill>
                  <a:latin typeface="Josefin Sans Regular"/>
                </a:rPr>
                <a:t> </a:t>
              </a:r>
              <a:r>
                <a:rPr lang="en-US" sz="3200" dirty="0" err="1">
                  <a:solidFill>
                    <a:srgbClr val="737373"/>
                  </a:solidFill>
                  <a:latin typeface="Josefin Sans Regular"/>
                </a:rPr>
                <a:t>hút</a:t>
              </a:r>
              <a:r>
                <a:rPr lang="en-US" sz="3200" dirty="0">
                  <a:solidFill>
                    <a:srgbClr val="737373"/>
                  </a:solidFill>
                  <a:latin typeface="Josefin Sans Regular"/>
                </a:rPr>
                <a:t> </a:t>
              </a:r>
              <a:r>
                <a:rPr lang="en-US" sz="3200" dirty="0" err="1">
                  <a:solidFill>
                    <a:srgbClr val="737373"/>
                  </a:solidFill>
                  <a:latin typeface="Josefin Sans Regular"/>
                </a:rPr>
                <a:t>khách</a:t>
              </a:r>
              <a:r>
                <a:rPr lang="en-US" sz="3200" dirty="0">
                  <a:solidFill>
                    <a:srgbClr val="737373"/>
                  </a:solidFill>
                  <a:latin typeface="Josefin Sans Regular"/>
                </a:rPr>
                <a:t> </a:t>
              </a:r>
              <a:r>
                <a:rPr lang="en-US" sz="3200" dirty="0" err="1">
                  <a:solidFill>
                    <a:srgbClr val="737373"/>
                  </a:solidFill>
                  <a:latin typeface="Josefin Sans Regular"/>
                </a:rPr>
                <a:t>hàng</a:t>
              </a:r>
              <a:r>
                <a:rPr lang="en-US" sz="3200" dirty="0">
                  <a:solidFill>
                    <a:srgbClr val="737373"/>
                  </a:solidFill>
                  <a:latin typeface="Josefin Sans Regular"/>
                </a:rPr>
                <a:t> </a:t>
              </a:r>
              <a:r>
                <a:rPr lang="en-US" sz="3200" dirty="0" err="1">
                  <a:solidFill>
                    <a:srgbClr val="737373"/>
                  </a:solidFill>
                  <a:latin typeface="Josefin Sans Regular"/>
                </a:rPr>
                <a:t>sử</a:t>
              </a:r>
              <a:r>
                <a:rPr lang="en-US" sz="3200" dirty="0">
                  <a:solidFill>
                    <a:srgbClr val="737373"/>
                  </a:solidFill>
                  <a:latin typeface="Josefin Sans Regular"/>
                </a:rPr>
                <a:t> </a:t>
              </a:r>
              <a:r>
                <a:rPr lang="en-US" sz="3200" dirty="0" err="1">
                  <a:solidFill>
                    <a:srgbClr val="737373"/>
                  </a:solidFill>
                  <a:latin typeface="Josefin Sans Regular"/>
                </a:rPr>
                <a:t>dụng</a:t>
              </a:r>
              <a:r>
                <a:rPr lang="en-US" sz="3200" dirty="0">
                  <a:solidFill>
                    <a:srgbClr val="737373"/>
                  </a:solidFill>
                  <a:latin typeface="Josefin Sans Regular"/>
                </a:rPr>
                <a:t> </a:t>
              </a:r>
              <a:r>
                <a:rPr lang="en-US" sz="3200" dirty="0" err="1">
                  <a:solidFill>
                    <a:srgbClr val="737373"/>
                  </a:solidFill>
                  <a:latin typeface="Josefin Sans Regular"/>
                </a:rPr>
                <a:t>sản</a:t>
              </a:r>
              <a:r>
                <a:rPr lang="en-US" sz="3200" dirty="0">
                  <a:solidFill>
                    <a:srgbClr val="737373"/>
                  </a:solidFill>
                  <a:latin typeface="Josefin Sans Regular"/>
                </a:rPr>
                <a:t> </a:t>
              </a:r>
              <a:r>
                <a:rPr lang="en-US" sz="3200" dirty="0" err="1">
                  <a:solidFill>
                    <a:srgbClr val="737373"/>
                  </a:solidFill>
                  <a:latin typeface="Josefin Sans Regular"/>
                </a:rPr>
                <a:t>phẩm</a:t>
              </a:r>
              <a:r>
                <a:rPr lang="en-US" sz="3200" dirty="0">
                  <a:solidFill>
                    <a:srgbClr val="737373"/>
                  </a:solidFill>
                  <a:latin typeface="Josefin Sans Regular"/>
                </a:rPr>
                <a:t>. </a:t>
              </a:r>
              <a:r>
                <a:rPr lang="en-US" sz="3200" dirty="0" err="1">
                  <a:solidFill>
                    <a:srgbClr val="737373"/>
                  </a:solidFill>
                  <a:latin typeface="Josefin Sans Regular"/>
                </a:rPr>
                <a:t>Vì</a:t>
              </a:r>
              <a:r>
                <a:rPr lang="en-US" sz="3200" dirty="0">
                  <a:solidFill>
                    <a:srgbClr val="737373"/>
                  </a:solidFill>
                  <a:latin typeface="Josefin Sans Regular"/>
                </a:rPr>
                <a:t> </a:t>
              </a:r>
              <a:r>
                <a:rPr lang="en-US" sz="3200" dirty="0" err="1">
                  <a:solidFill>
                    <a:srgbClr val="737373"/>
                  </a:solidFill>
                  <a:latin typeface="Josefin Sans Regular"/>
                </a:rPr>
                <a:t>là</a:t>
              </a:r>
              <a:r>
                <a:rPr lang="en-US" sz="3200" dirty="0">
                  <a:solidFill>
                    <a:srgbClr val="737373"/>
                  </a:solidFill>
                  <a:latin typeface="Josefin Sans Regular"/>
                </a:rPr>
                <a:t> </a:t>
              </a:r>
              <a:r>
                <a:rPr lang="en-US" sz="3200" dirty="0" err="1">
                  <a:solidFill>
                    <a:srgbClr val="737373"/>
                  </a:solidFill>
                  <a:latin typeface="Josefin Sans Regular"/>
                </a:rPr>
                <a:t>một</a:t>
              </a:r>
              <a:r>
                <a:rPr lang="en-US" sz="3200" dirty="0">
                  <a:solidFill>
                    <a:srgbClr val="737373"/>
                  </a:solidFill>
                  <a:latin typeface="Josefin Sans Regular"/>
                </a:rPr>
                <a:t> </a:t>
              </a:r>
              <a:r>
                <a:rPr lang="en-US" sz="3200" dirty="0" err="1">
                  <a:solidFill>
                    <a:srgbClr val="737373"/>
                  </a:solidFill>
                  <a:latin typeface="Josefin Sans Regular"/>
                </a:rPr>
                <a:t>kênh</a:t>
              </a:r>
              <a:r>
                <a:rPr lang="en-US" sz="3200" dirty="0">
                  <a:solidFill>
                    <a:srgbClr val="737373"/>
                  </a:solidFill>
                  <a:latin typeface="Josefin Sans Regular"/>
                </a:rPr>
                <a:t> </a:t>
              </a:r>
              <a:r>
                <a:rPr lang="en-US" sz="3200" dirty="0" err="1">
                  <a:solidFill>
                    <a:srgbClr val="737373"/>
                  </a:solidFill>
                  <a:latin typeface="Josefin Sans Regular"/>
                </a:rPr>
                <a:t>phân</a:t>
              </a:r>
              <a:r>
                <a:rPr lang="en-US" sz="3200" dirty="0">
                  <a:solidFill>
                    <a:srgbClr val="737373"/>
                  </a:solidFill>
                  <a:latin typeface="Josefin Sans Regular"/>
                </a:rPr>
                <a:t> </a:t>
              </a:r>
              <a:r>
                <a:rPr lang="en-US" sz="3200" dirty="0" err="1">
                  <a:solidFill>
                    <a:srgbClr val="737373"/>
                  </a:solidFill>
                  <a:latin typeface="Josefin Sans Regular"/>
                </a:rPr>
                <a:t>phối</a:t>
              </a:r>
              <a:r>
                <a:rPr lang="en-US" sz="3200" dirty="0">
                  <a:solidFill>
                    <a:srgbClr val="737373"/>
                  </a:solidFill>
                  <a:latin typeface="Josefin Sans Regular"/>
                </a:rPr>
                <a:t> </a:t>
              </a:r>
              <a:r>
                <a:rPr lang="en-US" sz="3200" dirty="0" err="1">
                  <a:solidFill>
                    <a:srgbClr val="737373"/>
                  </a:solidFill>
                  <a:latin typeface="Josefin Sans Regular"/>
                </a:rPr>
                <a:t>trực</a:t>
              </a:r>
              <a:r>
                <a:rPr lang="en-US" sz="3200" dirty="0">
                  <a:solidFill>
                    <a:srgbClr val="737373"/>
                  </a:solidFill>
                  <a:latin typeface="Josefin Sans Regular"/>
                </a:rPr>
                <a:t> </a:t>
              </a:r>
              <a:r>
                <a:rPr lang="en-US" sz="3200" dirty="0" err="1">
                  <a:solidFill>
                    <a:srgbClr val="737373"/>
                  </a:solidFill>
                  <a:latin typeface="Josefin Sans Regular"/>
                </a:rPr>
                <a:t>tiếp</a:t>
              </a:r>
              <a:r>
                <a:rPr lang="en-US" sz="3200" dirty="0">
                  <a:solidFill>
                    <a:srgbClr val="737373"/>
                  </a:solidFill>
                  <a:latin typeface="Josefin Sans Regular"/>
                </a:rPr>
                <a:t> </a:t>
              </a:r>
              <a:r>
                <a:rPr lang="en-US" sz="3200" dirty="0" err="1">
                  <a:solidFill>
                    <a:srgbClr val="737373"/>
                  </a:solidFill>
                  <a:latin typeface="Josefin Sans Regular"/>
                </a:rPr>
                <a:t>nên</a:t>
              </a:r>
              <a:r>
                <a:rPr lang="en-US" sz="3200" dirty="0">
                  <a:solidFill>
                    <a:srgbClr val="737373"/>
                  </a:solidFill>
                  <a:latin typeface="Josefin Sans Regular"/>
                </a:rPr>
                <a:t> M-Food </a:t>
              </a:r>
              <a:r>
                <a:rPr lang="en-US" sz="3200" dirty="0" err="1">
                  <a:solidFill>
                    <a:srgbClr val="737373"/>
                  </a:solidFill>
                  <a:latin typeface="Josefin Sans Regular"/>
                </a:rPr>
                <a:t>chỉ</a:t>
              </a:r>
              <a:r>
                <a:rPr lang="en-US" sz="3200" dirty="0">
                  <a:solidFill>
                    <a:srgbClr val="737373"/>
                  </a:solidFill>
                  <a:latin typeface="Josefin Sans Regular"/>
                </a:rPr>
                <a:t> </a:t>
              </a:r>
              <a:r>
                <a:rPr lang="en-US" sz="3200" dirty="0" err="1">
                  <a:solidFill>
                    <a:srgbClr val="737373"/>
                  </a:solidFill>
                  <a:latin typeface="Josefin Sans Regular"/>
                </a:rPr>
                <a:t>có</a:t>
              </a:r>
              <a:r>
                <a:rPr lang="en-US" sz="3200" dirty="0">
                  <a:solidFill>
                    <a:srgbClr val="737373"/>
                  </a:solidFill>
                  <a:latin typeface="Josefin Sans Regular"/>
                </a:rPr>
                <a:t> </a:t>
              </a:r>
              <a:r>
                <a:rPr lang="en-US" sz="3200" dirty="0" err="1">
                  <a:solidFill>
                    <a:srgbClr val="737373"/>
                  </a:solidFill>
                  <a:latin typeface="Josefin Sans Regular"/>
                </a:rPr>
                <a:t>thể</a:t>
              </a:r>
              <a:r>
                <a:rPr lang="en-US" sz="3200" dirty="0">
                  <a:solidFill>
                    <a:srgbClr val="737373"/>
                  </a:solidFill>
                  <a:latin typeface="Josefin Sans Regular"/>
                </a:rPr>
                <a:t> </a:t>
              </a:r>
              <a:r>
                <a:rPr lang="en-US" sz="3200" dirty="0" err="1">
                  <a:solidFill>
                    <a:srgbClr val="737373"/>
                  </a:solidFill>
                  <a:latin typeface="Josefin Sans Regular"/>
                </a:rPr>
                <a:t>sử</a:t>
              </a:r>
              <a:r>
                <a:rPr lang="en-US" sz="3200" dirty="0">
                  <a:solidFill>
                    <a:srgbClr val="737373"/>
                  </a:solidFill>
                  <a:latin typeface="Josefin Sans Regular"/>
                </a:rPr>
                <a:t> </a:t>
              </a:r>
              <a:r>
                <a:rPr lang="en-US" sz="3200" dirty="0" err="1">
                  <a:solidFill>
                    <a:srgbClr val="737373"/>
                  </a:solidFill>
                  <a:latin typeface="Josefin Sans Regular"/>
                </a:rPr>
                <a:t>dụng</a:t>
              </a:r>
              <a:r>
                <a:rPr lang="en-US" sz="3200" dirty="0">
                  <a:solidFill>
                    <a:srgbClr val="737373"/>
                  </a:solidFill>
                  <a:latin typeface="Josefin Sans Regular"/>
                </a:rPr>
                <a:t> </a:t>
              </a:r>
              <a:r>
                <a:rPr lang="en-US" sz="3200" dirty="0" err="1">
                  <a:solidFill>
                    <a:srgbClr val="737373"/>
                  </a:solidFill>
                  <a:latin typeface="Josefin Sans Regular"/>
                </a:rPr>
                <a:t>chiến</a:t>
              </a:r>
              <a:r>
                <a:rPr lang="en-US" sz="3200" dirty="0">
                  <a:solidFill>
                    <a:srgbClr val="737373"/>
                  </a:solidFill>
                  <a:latin typeface="Josefin Sans Regular"/>
                </a:rPr>
                <a:t> </a:t>
              </a:r>
              <a:r>
                <a:rPr lang="en-US" sz="3200" dirty="0" err="1">
                  <a:solidFill>
                    <a:srgbClr val="737373"/>
                  </a:solidFill>
                  <a:latin typeface="Josefin Sans Regular"/>
                </a:rPr>
                <a:t>lược</a:t>
              </a:r>
              <a:r>
                <a:rPr lang="en-US" sz="3200" dirty="0">
                  <a:solidFill>
                    <a:srgbClr val="737373"/>
                  </a:solidFill>
                  <a:latin typeface="Josefin Sans Regular"/>
                </a:rPr>
                <a:t> </a:t>
              </a:r>
              <a:r>
                <a:rPr lang="en-US" sz="3200" dirty="0" err="1">
                  <a:solidFill>
                    <a:srgbClr val="737373"/>
                  </a:solidFill>
                  <a:latin typeface="Josefin Sans Regular"/>
                </a:rPr>
                <a:t>kéo</a:t>
              </a:r>
              <a:r>
                <a:rPr lang="en-US" sz="3200" dirty="0">
                  <a:solidFill>
                    <a:srgbClr val="737373"/>
                  </a:solidFill>
                  <a:latin typeface="Josefin Sans Regular"/>
                </a:rPr>
                <a:t>.</a:t>
              </a:r>
            </a:p>
            <a:p>
              <a:pPr algn="just">
                <a:lnSpc>
                  <a:spcPts val="3359"/>
                </a:lnSpc>
                <a:spcBef>
                  <a:spcPct val="0"/>
                </a:spcBef>
              </a:pPr>
              <a:endParaRPr lang="en-US" sz="3200" dirty="0">
                <a:solidFill>
                  <a:srgbClr val="737373"/>
                </a:solidFill>
                <a:latin typeface="Josefin Sans Regular"/>
              </a:endParaRPr>
            </a:p>
          </p:txBody>
        </p:sp>
        <p:sp>
          <p:nvSpPr>
            <p:cNvPr id="7" name="TextBox 7"/>
            <p:cNvSpPr txBox="1"/>
            <p:nvPr/>
          </p:nvSpPr>
          <p:spPr>
            <a:xfrm>
              <a:off x="0" y="-57150"/>
              <a:ext cx="10474695" cy="788511"/>
            </a:xfrm>
            <a:prstGeom prst="rect">
              <a:avLst/>
            </a:prstGeom>
          </p:spPr>
          <p:txBody>
            <a:bodyPr lIns="0" tIns="0" rIns="0" bIns="0" rtlCol="0" anchor="t">
              <a:spAutoFit/>
            </a:bodyPr>
            <a:lstStyle/>
            <a:p>
              <a:pPr>
                <a:lnSpc>
                  <a:spcPts val="5040"/>
                </a:lnSpc>
              </a:pPr>
              <a:r>
                <a:rPr lang="en-US" sz="3600" u="sng" dirty="0" err="1">
                  <a:solidFill>
                    <a:srgbClr val="FFA46F"/>
                  </a:solidFill>
                  <a:latin typeface="Muli Bold Bold"/>
                </a:rPr>
                <a:t>Các</a:t>
              </a:r>
              <a:r>
                <a:rPr lang="en-US" sz="3600" u="sng" dirty="0">
                  <a:solidFill>
                    <a:srgbClr val="FFA46F"/>
                  </a:solidFill>
                  <a:latin typeface="Muli Bold Bold"/>
                </a:rPr>
                <a:t> </a:t>
              </a:r>
              <a:r>
                <a:rPr lang="en-US" sz="3600" u="sng" dirty="0" err="1">
                  <a:solidFill>
                    <a:srgbClr val="FFA46F"/>
                  </a:solidFill>
                  <a:latin typeface="Muli Bold Bold"/>
                </a:rPr>
                <a:t>chiến</a:t>
              </a:r>
              <a:r>
                <a:rPr lang="en-US" sz="3600" u="sng" dirty="0">
                  <a:solidFill>
                    <a:srgbClr val="FFA46F"/>
                  </a:solidFill>
                  <a:latin typeface="Muli Bold Bold"/>
                </a:rPr>
                <a:t> </a:t>
              </a:r>
              <a:r>
                <a:rPr lang="en-US" sz="3600" u="sng" dirty="0" err="1">
                  <a:solidFill>
                    <a:srgbClr val="FFA46F"/>
                  </a:solidFill>
                  <a:latin typeface="Muli Bold Bold"/>
                </a:rPr>
                <a:t>lược</a:t>
              </a:r>
              <a:r>
                <a:rPr lang="en-US" sz="3600" u="sng" dirty="0">
                  <a:solidFill>
                    <a:srgbClr val="FFA46F"/>
                  </a:solidFill>
                  <a:latin typeface="Muli Bold Bold"/>
                </a:rPr>
                <a:t> </a:t>
              </a:r>
              <a:r>
                <a:rPr lang="en-US" sz="3600" u="sng" dirty="0" err="1">
                  <a:solidFill>
                    <a:srgbClr val="FFA46F"/>
                  </a:solidFill>
                  <a:latin typeface="Muli Bold Bold"/>
                </a:rPr>
                <a:t>chiêu</a:t>
              </a:r>
              <a:r>
                <a:rPr lang="en-US" sz="3600" u="sng" dirty="0">
                  <a:solidFill>
                    <a:srgbClr val="FFA46F"/>
                  </a:solidFill>
                  <a:latin typeface="Muli Bold Bold"/>
                </a:rPr>
                <a:t> </a:t>
              </a:r>
              <a:r>
                <a:rPr lang="en-US" sz="3600" u="sng" dirty="0" err="1">
                  <a:solidFill>
                    <a:srgbClr val="FFA46F"/>
                  </a:solidFill>
                  <a:latin typeface="Muli Bold Bold"/>
                </a:rPr>
                <a:t>thị</a:t>
              </a:r>
              <a:endParaRPr lang="en-US" sz="3600" u="sng" dirty="0">
                <a:solidFill>
                  <a:srgbClr val="FFA46F"/>
                </a:solidFill>
                <a:latin typeface="Muli Bold Bold"/>
              </a:endParaRPr>
            </a:p>
          </p:txBody>
        </p:sp>
      </p:grpSp>
    </p:spTree>
  </p:cSld>
  <p:clrMapOvr>
    <a:masterClrMapping/>
  </p:clrMapOvr>
  <p:transition spd="med">
    <p:split orient="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 b="31"/>
          <a:stretch>
            <a:fillRect/>
          </a:stretch>
        </p:blipFill>
        <p:spPr>
          <a:xfrm>
            <a:off x="0" y="0"/>
            <a:ext cx="18288000" cy="10287000"/>
          </a:xfrm>
          <a:prstGeom prst="rect">
            <a:avLst/>
          </a:prstGeom>
        </p:spPr>
      </p:pic>
      <p:sp>
        <p:nvSpPr>
          <p:cNvPr id="3" name="AutoShape 3"/>
          <p:cNvSpPr/>
          <p:nvPr/>
        </p:nvSpPr>
        <p:spPr>
          <a:xfrm>
            <a:off x="436908" y="-619367"/>
            <a:ext cx="143706" cy="3152428"/>
          </a:xfrm>
          <a:prstGeom prst="rect">
            <a:avLst/>
          </a:prstGeom>
          <a:solidFill>
            <a:srgbClr val="FFA46F"/>
          </a:solidFill>
        </p:spPr>
      </p:sp>
      <p:sp>
        <p:nvSpPr>
          <p:cNvPr id="4" name="AutoShape 4"/>
          <p:cNvSpPr/>
          <p:nvPr/>
        </p:nvSpPr>
        <p:spPr>
          <a:xfrm>
            <a:off x="17707386" y="7753939"/>
            <a:ext cx="143706" cy="3152428"/>
          </a:xfrm>
          <a:prstGeom prst="rect">
            <a:avLst/>
          </a:prstGeom>
          <a:solidFill>
            <a:srgbClr val="FFA46F"/>
          </a:solidFill>
        </p:spPr>
      </p:sp>
      <p:sp>
        <p:nvSpPr>
          <p:cNvPr id="5" name="AutoShape 5"/>
          <p:cNvSpPr/>
          <p:nvPr/>
        </p:nvSpPr>
        <p:spPr>
          <a:xfrm rot="-5400000">
            <a:off x="17635533" y="-961128"/>
            <a:ext cx="143706" cy="3152428"/>
          </a:xfrm>
          <a:prstGeom prst="rect">
            <a:avLst/>
          </a:prstGeom>
          <a:solidFill>
            <a:srgbClr val="FFA46F"/>
          </a:solidFill>
        </p:spPr>
      </p:sp>
      <p:sp>
        <p:nvSpPr>
          <p:cNvPr id="6" name="AutoShape 6"/>
          <p:cNvSpPr/>
          <p:nvPr/>
        </p:nvSpPr>
        <p:spPr>
          <a:xfrm rot="-5400000">
            <a:off x="508761" y="8095700"/>
            <a:ext cx="143706" cy="3152428"/>
          </a:xfrm>
          <a:prstGeom prst="rect">
            <a:avLst/>
          </a:prstGeom>
          <a:solidFill>
            <a:srgbClr val="FFA46F"/>
          </a:solidFill>
        </p:spPr>
      </p:sp>
      <p:sp>
        <p:nvSpPr>
          <p:cNvPr id="7" name="AutoShape 7"/>
          <p:cNvSpPr/>
          <p:nvPr/>
        </p:nvSpPr>
        <p:spPr>
          <a:xfrm>
            <a:off x="4438442" y="2546542"/>
            <a:ext cx="8848543" cy="4170002"/>
          </a:xfrm>
          <a:prstGeom prst="rect">
            <a:avLst/>
          </a:prstGeom>
          <a:solidFill>
            <a:srgbClr val="FFA46F"/>
          </a:solidFill>
        </p:spPr>
      </p:sp>
      <p:sp>
        <p:nvSpPr>
          <p:cNvPr id="8" name="TextBox 8"/>
          <p:cNvSpPr txBox="1"/>
          <p:nvPr/>
        </p:nvSpPr>
        <p:spPr>
          <a:xfrm>
            <a:off x="5400740" y="4170563"/>
            <a:ext cx="7245417" cy="826710"/>
          </a:xfrm>
          <a:prstGeom prst="rect">
            <a:avLst/>
          </a:prstGeom>
        </p:spPr>
        <p:txBody>
          <a:bodyPr lIns="0" tIns="0" rIns="0" bIns="0" rtlCol="0" anchor="t">
            <a:spAutoFit/>
          </a:bodyPr>
          <a:lstStyle/>
          <a:p>
            <a:pPr algn="ctr">
              <a:lnSpc>
                <a:spcPts val="6719"/>
              </a:lnSpc>
            </a:pPr>
            <a:r>
              <a:rPr lang="en-US" sz="4800" dirty="0">
                <a:solidFill>
                  <a:srgbClr val="000000"/>
                </a:solidFill>
                <a:latin typeface="Bodoni MT Black" panose="02070A03080606020203" pitchFamily="18" charset="0"/>
              </a:rPr>
              <a:t>4. PRODUCT</a:t>
            </a:r>
          </a:p>
        </p:txBody>
      </p:sp>
    </p:spTree>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5831696" y="0"/>
            <a:ext cx="12456304" cy="2229927"/>
            <a:chOff x="0" y="0"/>
            <a:chExt cx="10850664" cy="1942486"/>
          </a:xfrm>
        </p:grpSpPr>
        <p:sp>
          <p:nvSpPr>
            <p:cNvPr id="3" name="Freeform 3"/>
            <p:cNvSpPr/>
            <p:nvPr/>
          </p:nvSpPr>
          <p:spPr>
            <a:xfrm>
              <a:off x="0" y="0"/>
              <a:ext cx="10850665" cy="1942486"/>
            </a:xfrm>
            <a:custGeom>
              <a:avLst/>
              <a:gdLst/>
              <a:ahLst/>
              <a:cxnLst/>
              <a:rect l="l" t="t" r="r" b="b"/>
              <a:pathLst>
                <a:path w="10850665" h="1942486">
                  <a:moveTo>
                    <a:pt x="0" y="0"/>
                  </a:moveTo>
                  <a:lnTo>
                    <a:pt x="10850665" y="0"/>
                  </a:lnTo>
                  <a:lnTo>
                    <a:pt x="10850665" y="1942486"/>
                  </a:lnTo>
                  <a:lnTo>
                    <a:pt x="0" y="1942486"/>
                  </a:lnTo>
                  <a:close/>
                </a:path>
              </a:pathLst>
            </a:custGeom>
            <a:solidFill>
              <a:srgbClr val="FFA46F"/>
            </a:solidFill>
          </p:spPr>
        </p:sp>
      </p:grpSp>
      <p:grpSp>
        <p:nvGrpSpPr>
          <p:cNvPr id="4" name="Group 4"/>
          <p:cNvGrpSpPr/>
          <p:nvPr/>
        </p:nvGrpSpPr>
        <p:grpSpPr>
          <a:xfrm>
            <a:off x="0" y="0"/>
            <a:ext cx="5831696" cy="10287000"/>
            <a:chOff x="0" y="0"/>
            <a:chExt cx="7775595" cy="13716000"/>
          </a:xfrm>
        </p:grpSpPr>
        <p:pic>
          <p:nvPicPr>
            <p:cNvPr id="5" name="Picture 5"/>
            <p:cNvPicPr>
              <a:picLocks noChangeAspect="1"/>
            </p:cNvPicPr>
            <p:nvPr/>
          </p:nvPicPr>
          <p:blipFill>
            <a:blip r:embed="rId2"/>
            <a:srcRect l="62188"/>
            <a:stretch>
              <a:fillRect/>
            </a:stretch>
          </p:blipFill>
          <p:spPr>
            <a:xfrm>
              <a:off x="0" y="0"/>
              <a:ext cx="7775595" cy="13716000"/>
            </a:xfrm>
            <a:prstGeom prst="rect">
              <a:avLst/>
            </a:prstGeom>
          </p:spPr>
        </p:pic>
      </p:grpSp>
      <p:sp>
        <p:nvSpPr>
          <p:cNvPr id="6" name="TextBox 6"/>
          <p:cNvSpPr txBox="1"/>
          <p:nvPr/>
        </p:nvSpPr>
        <p:spPr>
          <a:xfrm>
            <a:off x="6627004" y="480040"/>
            <a:ext cx="10270346" cy="986809"/>
          </a:xfrm>
          <a:prstGeom prst="rect">
            <a:avLst/>
          </a:prstGeom>
        </p:spPr>
        <p:txBody>
          <a:bodyPr lIns="0" tIns="0" rIns="0" bIns="0" rtlCol="0" anchor="t">
            <a:spAutoFit/>
          </a:bodyPr>
          <a:lstStyle/>
          <a:p>
            <a:pPr>
              <a:lnSpc>
                <a:spcPts val="7680"/>
              </a:lnSpc>
            </a:pPr>
            <a:r>
              <a:rPr lang="en-US" sz="6399" dirty="0">
                <a:solidFill>
                  <a:srgbClr val="FFFFFF"/>
                </a:solidFill>
                <a:latin typeface="Josefin Sans Regular Bold" panose="020B0604020202020204" charset="-93"/>
              </a:rPr>
              <a:t>Economic</a:t>
            </a:r>
          </a:p>
        </p:txBody>
      </p:sp>
      <p:sp>
        <p:nvSpPr>
          <p:cNvPr id="7" name="TextBox 7"/>
          <p:cNvSpPr txBox="1"/>
          <p:nvPr/>
        </p:nvSpPr>
        <p:spPr>
          <a:xfrm>
            <a:off x="6627004" y="3719810"/>
            <a:ext cx="11111353" cy="4091940"/>
          </a:xfrm>
          <a:prstGeom prst="rect">
            <a:avLst/>
          </a:prstGeom>
        </p:spPr>
        <p:txBody>
          <a:bodyPr lIns="0" tIns="0" rIns="0" bIns="0" rtlCol="0" anchor="t">
            <a:spAutoFit/>
          </a:bodyPr>
          <a:lstStyle/>
          <a:p>
            <a:pPr marL="0" lvl="0" indent="0" algn="ctr">
              <a:lnSpc>
                <a:spcPts val="5399"/>
              </a:lnSpc>
              <a:spcBef>
                <a:spcPct val="0"/>
              </a:spcBef>
            </a:pPr>
            <a:r>
              <a:rPr lang="en-US" sz="3599" dirty="0" err="1">
                <a:solidFill>
                  <a:srgbClr val="FFA46F"/>
                </a:solidFill>
                <a:latin typeface="Josefin Sans Regular"/>
              </a:rPr>
              <a:t>Các</a:t>
            </a:r>
            <a:r>
              <a:rPr lang="en-US" sz="3599" dirty="0">
                <a:solidFill>
                  <a:srgbClr val="FFA46F"/>
                </a:solidFill>
                <a:latin typeface="Josefin Sans Regular"/>
              </a:rPr>
              <a:t> </a:t>
            </a:r>
            <a:r>
              <a:rPr lang="en-US" sz="3599" dirty="0" err="1">
                <a:solidFill>
                  <a:srgbClr val="FFA46F"/>
                </a:solidFill>
                <a:latin typeface="Josefin Sans Regular"/>
              </a:rPr>
              <a:t>yếu</a:t>
            </a:r>
            <a:r>
              <a:rPr lang="en-US" sz="3599" dirty="0">
                <a:solidFill>
                  <a:srgbClr val="FFA46F"/>
                </a:solidFill>
                <a:latin typeface="Josefin Sans Regular"/>
              </a:rPr>
              <a:t> </a:t>
            </a:r>
            <a:r>
              <a:rPr lang="en-US" sz="3599" dirty="0" err="1">
                <a:solidFill>
                  <a:srgbClr val="FFA46F"/>
                </a:solidFill>
                <a:latin typeface="Josefin Sans Regular"/>
              </a:rPr>
              <a:t>tố</a:t>
            </a:r>
            <a:r>
              <a:rPr lang="en-US" sz="3599" dirty="0">
                <a:solidFill>
                  <a:srgbClr val="FFA46F"/>
                </a:solidFill>
                <a:latin typeface="Josefin Sans Regular"/>
              </a:rPr>
              <a:t> </a:t>
            </a:r>
            <a:r>
              <a:rPr lang="en-US" sz="3599" dirty="0" err="1">
                <a:solidFill>
                  <a:srgbClr val="FFA46F"/>
                </a:solidFill>
                <a:latin typeface="Josefin Sans Regular"/>
              </a:rPr>
              <a:t>kinh</a:t>
            </a:r>
            <a:r>
              <a:rPr lang="en-US" sz="3599" dirty="0">
                <a:solidFill>
                  <a:srgbClr val="FFA46F"/>
                </a:solidFill>
                <a:latin typeface="Josefin Sans Regular"/>
              </a:rPr>
              <a:t> </a:t>
            </a:r>
            <a:r>
              <a:rPr lang="en-US" sz="3599" dirty="0" err="1">
                <a:solidFill>
                  <a:srgbClr val="FFA46F"/>
                </a:solidFill>
                <a:latin typeface="Josefin Sans Regular"/>
              </a:rPr>
              <a:t>tế</a:t>
            </a:r>
            <a:r>
              <a:rPr lang="en-US" sz="3599" dirty="0">
                <a:solidFill>
                  <a:srgbClr val="FFA46F"/>
                </a:solidFill>
                <a:latin typeface="Josefin Sans Regular"/>
              </a:rPr>
              <a:t> bao </a:t>
            </a:r>
            <a:r>
              <a:rPr lang="en-US" sz="3599" dirty="0" err="1">
                <a:solidFill>
                  <a:srgbClr val="FFA46F"/>
                </a:solidFill>
                <a:latin typeface="Josefin Sans Regular"/>
              </a:rPr>
              <a:t>gồm</a:t>
            </a:r>
            <a:r>
              <a:rPr lang="en-US" sz="3599" dirty="0">
                <a:solidFill>
                  <a:srgbClr val="FFA46F"/>
                </a:solidFill>
                <a:latin typeface="Josefin Sans Regular"/>
              </a:rPr>
              <a:t> </a:t>
            </a:r>
            <a:r>
              <a:rPr lang="en-US" sz="3599" dirty="0" err="1">
                <a:solidFill>
                  <a:srgbClr val="FFA46F"/>
                </a:solidFill>
                <a:latin typeface="Josefin Sans Regular"/>
              </a:rPr>
              <a:t>tốc</a:t>
            </a:r>
            <a:r>
              <a:rPr lang="en-US" sz="3599" dirty="0">
                <a:solidFill>
                  <a:srgbClr val="FFA46F"/>
                </a:solidFill>
                <a:latin typeface="Josefin Sans Regular"/>
              </a:rPr>
              <a:t> </a:t>
            </a:r>
            <a:r>
              <a:rPr lang="en-US" sz="3599" dirty="0" err="1">
                <a:solidFill>
                  <a:srgbClr val="FFA46F"/>
                </a:solidFill>
                <a:latin typeface="Josefin Sans Regular"/>
              </a:rPr>
              <a:t>độ</a:t>
            </a:r>
            <a:r>
              <a:rPr lang="en-US" sz="3599" dirty="0">
                <a:solidFill>
                  <a:srgbClr val="FFA46F"/>
                </a:solidFill>
                <a:latin typeface="Josefin Sans Regular"/>
              </a:rPr>
              <a:t> </a:t>
            </a:r>
            <a:r>
              <a:rPr lang="en-US" sz="3599" dirty="0" err="1">
                <a:solidFill>
                  <a:srgbClr val="FFA46F"/>
                </a:solidFill>
                <a:latin typeface="Josefin Sans Regular"/>
              </a:rPr>
              <a:t>tăng</a:t>
            </a:r>
            <a:r>
              <a:rPr lang="en-US" sz="3599" dirty="0">
                <a:solidFill>
                  <a:srgbClr val="FFA46F"/>
                </a:solidFill>
                <a:latin typeface="Josefin Sans Regular"/>
              </a:rPr>
              <a:t> </a:t>
            </a:r>
            <a:r>
              <a:rPr lang="en-US" sz="3599" dirty="0" err="1">
                <a:solidFill>
                  <a:srgbClr val="FFA46F"/>
                </a:solidFill>
                <a:latin typeface="Josefin Sans Regular"/>
              </a:rPr>
              <a:t>trưởng</a:t>
            </a:r>
            <a:r>
              <a:rPr lang="en-US" sz="3599" dirty="0">
                <a:solidFill>
                  <a:srgbClr val="FFA46F"/>
                </a:solidFill>
                <a:latin typeface="Josefin Sans Regular"/>
              </a:rPr>
              <a:t> hay </a:t>
            </a:r>
            <a:r>
              <a:rPr lang="en-US" sz="3599" dirty="0" err="1">
                <a:solidFill>
                  <a:srgbClr val="FFA46F"/>
                </a:solidFill>
                <a:latin typeface="Josefin Sans Regular"/>
              </a:rPr>
              <a:t>sự</a:t>
            </a:r>
            <a:r>
              <a:rPr lang="en-US" sz="3599" dirty="0">
                <a:solidFill>
                  <a:srgbClr val="FFA46F"/>
                </a:solidFill>
                <a:latin typeface="Josefin Sans Regular"/>
              </a:rPr>
              <a:t> </a:t>
            </a:r>
            <a:r>
              <a:rPr lang="en-US" sz="3599" dirty="0" err="1">
                <a:solidFill>
                  <a:srgbClr val="FFA46F"/>
                </a:solidFill>
                <a:latin typeface="Josefin Sans Regular"/>
              </a:rPr>
              <a:t>suy</a:t>
            </a:r>
            <a:r>
              <a:rPr lang="en-US" sz="3599" dirty="0">
                <a:solidFill>
                  <a:srgbClr val="FFA46F"/>
                </a:solidFill>
                <a:latin typeface="Josefin Sans Regular"/>
              </a:rPr>
              <a:t> </a:t>
            </a:r>
            <a:r>
              <a:rPr lang="en-US" sz="3599" dirty="0" err="1">
                <a:solidFill>
                  <a:srgbClr val="FFA46F"/>
                </a:solidFill>
                <a:latin typeface="Josefin Sans Regular"/>
              </a:rPr>
              <a:t>thoái</a:t>
            </a:r>
            <a:r>
              <a:rPr lang="en-US" sz="3599" dirty="0">
                <a:solidFill>
                  <a:srgbClr val="FFA46F"/>
                </a:solidFill>
                <a:latin typeface="Josefin Sans Regular"/>
              </a:rPr>
              <a:t> </a:t>
            </a:r>
            <a:r>
              <a:rPr lang="en-US" sz="3599" dirty="0" err="1">
                <a:solidFill>
                  <a:srgbClr val="FFA46F"/>
                </a:solidFill>
                <a:latin typeface="Josefin Sans Regular"/>
              </a:rPr>
              <a:t>kinh</a:t>
            </a:r>
            <a:r>
              <a:rPr lang="en-US" sz="3599" dirty="0">
                <a:solidFill>
                  <a:srgbClr val="FFA46F"/>
                </a:solidFill>
                <a:latin typeface="Josefin Sans Regular"/>
              </a:rPr>
              <a:t> </a:t>
            </a:r>
            <a:r>
              <a:rPr lang="en-US" sz="3599" dirty="0" err="1">
                <a:solidFill>
                  <a:srgbClr val="FFA46F"/>
                </a:solidFill>
                <a:latin typeface="Josefin Sans Regular"/>
              </a:rPr>
              <a:t>tế</a:t>
            </a:r>
            <a:r>
              <a:rPr lang="en-US" sz="3599" dirty="0">
                <a:solidFill>
                  <a:srgbClr val="FFA46F"/>
                </a:solidFill>
                <a:latin typeface="Josefin Sans Regular"/>
              </a:rPr>
              <a:t> </a:t>
            </a:r>
            <a:r>
              <a:rPr lang="en-US" sz="3599" dirty="0" err="1">
                <a:solidFill>
                  <a:srgbClr val="FFA46F"/>
                </a:solidFill>
                <a:latin typeface="Josefin Sans Regular"/>
              </a:rPr>
              <a:t>chung</a:t>
            </a:r>
            <a:r>
              <a:rPr lang="en-US" sz="3599" dirty="0">
                <a:solidFill>
                  <a:srgbClr val="FFA46F"/>
                </a:solidFill>
                <a:latin typeface="Josefin Sans Regular"/>
              </a:rPr>
              <a:t> , </a:t>
            </a:r>
            <a:r>
              <a:rPr lang="en-US" sz="3599" dirty="0" err="1">
                <a:solidFill>
                  <a:srgbClr val="FFA46F"/>
                </a:solidFill>
                <a:latin typeface="Josefin Sans Regular"/>
              </a:rPr>
              <a:t>tỷ</a:t>
            </a:r>
            <a:r>
              <a:rPr lang="en-US" sz="3599" dirty="0">
                <a:solidFill>
                  <a:srgbClr val="FFA46F"/>
                </a:solidFill>
                <a:latin typeface="Josefin Sans Regular"/>
              </a:rPr>
              <a:t> </a:t>
            </a:r>
            <a:r>
              <a:rPr lang="en-US" sz="3599" dirty="0" err="1">
                <a:solidFill>
                  <a:srgbClr val="FFA46F"/>
                </a:solidFill>
                <a:latin typeface="Josefin Sans Regular"/>
              </a:rPr>
              <a:t>lệ</a:t>
            </a:r>
            <a:r>
              <a:rPr lang="en-US" sz="3599" dirty="0">
                <a:solidFill>
                  <a:srgbClr val="FFA46F"/>
                </a:solidFill>
                <a:latin typeface="Josefin Sans Regular"/>
              </a:rPr>
              <a:t> </a:t>
            </a:r>
            <a:r>
              <a:rPr lang="en-US" sz="3599" dirty="0" err="1">
                <a:solidFill>
                  <a:srgbClr val="FFA46F"/>
                </a:solidFill>
                <a:latin typeface="Josefin Sans Regular"/>
              </a:rPr>
              <a:t>lạm</a:t>
            </a:r>
            <a:r>
              <a:rPr lang="en-US" sz="3599" dirty="0">
                <a:solidFill>
                  <a:srgbClr val="FFA46F"/>
                </a:solidFill>
                <a:latin typeface="Josefin Sans Regular"/>
              </a:rPr>
              <a:t> </a:t>
            </a:r>
            <a:r>
              <a:rPr lang="en-US" sz="3599" dirty="0" err="1">
                <a:solidFill>
                  <a:srgbClr val="FFA46F"/>
                </a:solidFill>
                <a:latin typeface="Josefin Sans Regular"/>
              </a:rPr>
              <a:t>phát</a:t>
            </a:r>
            <a:r>
              <a:rPr lang="en-US" sz="3599" dirty="0">
                <a:solidFill>
                  <a:srgbClr val="FFA46F"/>
                </a:solidFill>
                <a:latin typeface="Josefin Sans Regular"/>
              </a:rPr>
              <a:t> </a:t>
            </a:r>
            <a:r>
              <a:rPr lang="en-US" sz="3599" dirty="0" err="1">
                <a:solidFill>
                  <a:srgbClr val="FFA46F"/>
                </a:solidFill>
                <a:latin typeface="Josefin Sans Regular"/>
              </a:rPr>
              <a:t>kinh</a:t>
            </a:r>
            <a:r>
              <a:rPr lang="en-US" sz="3599" dirty="0">
                <a:solidFill>
                  <a:srgbClr val="FFA46F"/>
                </a:solidFill>
                <a:latin typeface="Josefin Sans Regular"/>
              </a:rPr>
              <a:t> </a:t>
            </a:r>
            <a:r>
              <a:rPr lang="en-US" sz="3599" dirty="0" err="1">
                <a:solidFill>
                  <a:srgbClr val="FFA46F"/>
                </a:solidFill>
                <a:latin typeface="Josefin Sans Regular"/>
              </a:rPr>
              <a:t>tế</a:t>
            </a:r>
            <a:r>
              <a:rPr lang="en-US" sz="3599" dirty="0">
                <a:solidFill>
                  <a:srgbClr val="FFA46F"/>
                </a:solidFill>
                <a:latin typeface="Josefin Sans Regular"/>
              </a:rPr>
              <a:t>, </a:t>
            </a:r>
            <a:r>
              <a:rPr lang="en-US" sz="3599" dirty="0" err="1">
                <a:solidFill>
                  <a:srgbClr val="FFA46F"/>
                </a:solidFill>
                <a:latin typeface="Josefin Sans Regular"/>
              </a:rPr>
              <a:t>cơ</a:t>
            </a:r>
            <a:r>
              <a:rPr lang="en-US" sz="3599" dirty="0">
                <a:solidFill>
                  <a:srgbClr val="FFA46F"/>
                </a:solidFill>
                <a:latin typeface="Josefin Sans Regular"/>
              </a:rPr>
              <a:t> </a:t>
            </a:r>
            <a:r>
              <a:rPr lang="en-US" sz="3599" dirty="0" err="1">
                <a:solidFill>
                  <a:srgbClr val="FFA46F"/>
                </a:solidFill>
                <a:latin typeface="Josefin Sans Regular"/>
              </a:rPr>
              <a:t>cấu</a:t>
            </a:r>
            <a:r>
              <a:rPr lang="en-US" sz="3599" dirty="0">
                <a:solidFill>
                  <a:srgbClr val="FFA46F"/>
                </a:solidFill>
                <a:latin typeface="Josefin Sans Regular"/>
              </a:rPr>
              <a:t> </a:t>
            </a:r>
            <a:r>
              <a:rPr lang="en-US" sz="3599" dirty="0" err="1">
                <a:solidFill>
                  <a:srgbClr val="FFA46F"/>
                </a:solidFill>
                <a:latin typeface="Josefin Sans Regular"/>
              </a:rPr>
              <a:t>thu</a:t>
            </a:r>
            <a:r>
              <a:rPr lang="en-US" sz="3599" dirty="0">
                <a:solidFill>
                  <a:srgbClr val="FFA46F"/>
                </a:solidFill>
                <a:latin typeface="Josefin Sans Regular"/>
              </a:rPr>
              <a:t> </a:t>
            </a:r>
            <a:r>
              <a:rPr lang="en-US" sz="3599" dirty="0" err="1">
                <a:solidFill>
                  <a:srgbClr val="FFA46F"/>
                </a:solidFill>
                <a:latin typeface="Josefin Sans Regular"/>
              </a:rPr>
              <a:t>nhập</a:t>
            </a:r>
            <a:r>
              <a:rPr lang="en-US" sz="3599" dirty="0">
                <a:solidFill>
                  <a:srgbClr val="FFA46F"/>
                </a:solidFill>
                <a:latin typeface="Josefin Sans Regular"/>
              </a:rPr>
              <a:t> </a:t>
            </a:r>
            <a:r>
              <a:rPr lang="en-US" sz="3599" dirty="0" err="1">
                <a:solidFill>
                  <a:srgbClr val="FFA46F"/>
                </a:solidFill>
                <a:latin typeface="Josefin Sans Regular"/>
              </a:rPr>
              <a:t>và</a:t>
            </a:r>
            <a:r>
              <a:rPr lang="en-US" sz="3599" dirty="0">
                <a:solidFill>
                  <a:srgbClr val="FFA46F"/>
                </a:solidFill>
                <a:latin typeface="Josefin Sans Regular"/>
              </a:rPr>
              <a:t> </a:t>
            </a:r>
            <a:r>
              <a:rPr lang="en-US" sz="3599" dirty="0" err="1">
                <a:solidFill>
                  <a:srgbClr val="FFA46F"/>
                </a:solidFill>
                <a:latin typeface="Josefin Sans Regular"/>
              </a:rPr>
              <a:t>mức</a:t>
            </a:r>
            <a:r>
              <a:rPr lang="en-US" sz="3599" dirty="0">
                <a:solidFill>
                  <a:srgbClr val="FFA46F"/>
                </a:solidFill>
                <a:latin typeface="Josefin Sans Regular"/>
              </a:rPr>
              <a:t> </a:t>
            </a:r>
            <a:r>
              <a:rPr lang="en-US" sz="3599" dirty="0" err="1">
                <a:solidFill>
                  <a:srgbClr val="FFA46F"/>
                </a:solidFill>
                <a:latin typeface="Josefin Sans Regular"/>
              </a:rPr>
              <a:t>tăng</a:t>
            </a:r>
            <a:r>
              <a:rPr lang="en-US" sz="3599" dirty="0">
                <a:solidFill>
                  <a:srgbClr val="FFA46F"/>
                </a:solidFill>
                <a:latin typeface="Josefin Sans Regular"/>
              </a:rPr>
              <a:t> </a:t>
            </a:r>
            <a:r>
              <a:rPr lang="en-US" sz="3599" dirty="0" err="1">
                <a:solidFill>
                  <a:srgbClr val="FFA46F"/>
                </a:solidFill>
                <a:latin typeface="Josefin Sans Regular"/>
              </a:rPr>
              <a:t>trưởng</a:t>
            </a:r>
            <a:r>
              <a:rPr lang="en-US" sz="3599" dirty="0">
                <a:solidFill>
                  <a:srgbClr val="FFA46F"/>
                </a:solidFill>
                <a:latin typeface="Josefin Sans Regular"/>
              </a:rPr>
              <a:t> </a:t>
            </a:r>
            <a:r>
              <a:rPr lang="en-US" sz="3599" dirty="0" err="1">
                <a:solidFill>
                  <a:srgbClr val="FFA46F"/>
                </a:solidFill>
                <a:latin typeface="Josefin Sans Regular"/>
              </a:rPr>
              <a:t>thu</a:t>
            </a:r>
            <a:r>
              <a:rPr lang="en-US" sz="3599" dirty="0">
                <a:solidFill>
                  <a:srgbClr val="FFA46F"/>
                </a:solidFill>
                <a:latin typeface="Josefin Sans Regular"/>
              </a:rPr>
              <a:t> </a:t>
            </a:r>
            <a:r>
              <a:rPr lang="en-US" sz="3599" dirty="0" err="1">
                <a:solidFill>
                  <a:srgbClr val="FFA46F"/>
                </a:solidFill>
                <a:latin typeface="Josefin Sans Regular"/>
              </a:rPr>
              <a:t>nhập</a:t>
            </a:r>
            <a:r>
              <a:rPr lang="en-US" sz="3599" dirty="0">
                <a:solidFill>
                  <a:srgbClr val="FFA46F"/>
                </a:solidFill>
                <a:latin typeface="Josefin Sans Regular"/>
              </a:rPr>
              <a:t>, </a:t>
            </a:r>
            <a:r>
              <a:rPr lang="en-US" sz="3599" dirty="0" err="1">
                <a:solidFill>
                  <a:srgbClr val="FFA46F"/>
                </a:solidFill>
                <a:latin typeface="Josefin Sans Regular"/>
              </a:rPr>
              <a:t>sự</a:t>
            </a:r>
            <a:r>
              <a:rPr lang="en-US" sz="3599" dirty="0">
                <a:solidFill>
                  <a:srgbClr val="FFA46F"/>
                </a:solidFill>
                <a:latin typeface="Josefin Sans Regular"/>
              </a:rPr>
              <a:t> </a:t>
            </a:r>
            <a:r>
              <a:rPr lang="en-US" sz="3599" dirty="0" err="1">
                <a:solidFill>
                  <a:srgbClr val="FFA46F"/>
                </a:solidFill>
                <a:latin typeface="Josefin Sans Regular"/>
              </a:rPr>
              <a:t>thay</a:t>
            </a:r>
            <a:r>
              <a:rPr lang="en-US" sz="3599" dirty="0">
                <a:solidFill>
                  <a:srgbClr val="FFA46F"/>
                </a:solidFill>
                <a:latin typeface="Josefin Sans Regular"/>
              </a:rPr>
              <a:t> </a:t>
            </a:r>
            <a:r>
              <a:rPr lang="en-US" sz="3599" dirty="0" err="1">
                <a:solidFill>
                  <a:srgbClr val="FFA46F"/>
                </a:solidFill>
                <a:latin typeface="Josefin Sans Regular"/>
              </a:rPr>
              <a:t>đổi</a:t>
            </a:r>
            <a:r>
              <a:rPr lang="en-US" sz="3599" dirty="0">
                <a:solidFill>
                  <a:srgbClr val="FFA46F"/>
                </a:solidFill>
                <a:latin typeface="Josefin Sans Regular"/>
              </a:rPr>
              <a:t> </a:t>
            </a:r>
            <a:r>
              <a:rPr lang="en-US" sz="3599" dirty="0" err="1">
                <a:solidFill>
                  <a:srgbClr val="FFA46F"/>
                </a:solidFill>
                <a:latin typeface="Josefin Sans Regular"/>
              </a:rPr>
              <a:t>cơ</a:t>
            </a:r>
            <a:r>
              <a:rPr lang="en-US" sz="3599" dirty="0">
                <a:solidFill>
                  <a:srgbClr val="FFA46F"/>
                </a:solidFill>
                <a:latin typeface="Josefin Sans Regular"/>
              </a:rPr>
              <a:t> </a:t>
            </a:r>
            <a:r>
              <a:rPr lang="en-US" sz="3599" dirty="0" err="1">
                <a:solidFill>
                  <a:srgbClr val="FFA46F"/>
                </a:solidFill>
                <a:latin typeface="Josefin Sans Regular"/>
              </a:rPr>
              <a:t>cấu</a:t>
            </a:r>
            <a:r>
              <a:rPr lang="en-US" sz="3599" dirty="0">
                <a:solidFill>
                  <a:srgbClr val="FFA46F"/>
                </a:solidFill>
                <a:latin typeface="Josefin Sans Regular"/>
              </a:rPr>
              <a:t> chi </a:t>
            </a:r>
            <a:r>
              <a:rPr lang="en-US" sz="3599" dirty="0" err="1">
                <a:solidFill>
                  <a:srgbClr val="FFA46F"/>
                </a:solidFill>
                <a:latin typeface="Josefin Sans Regular"/>
              </a:rPr>
              <a:t>tiêu</a:t>
            </a:r>
            <a:r>
              <a:rPr lang="en-US" sz="3599" dirty="0">
                <a:solidFill>
                  <a:srgbClr val="FFA46F"/>
                </a:solidFill>
                <a:latin typeface="Josefin Sans Regular"/>
              </a:rPr>
              <a:t> </a:t>
            </a:r>
            <a:r>
              <a:rPr lang="en-US" sz="3599" dirty="0" err="1">
                <a:solidFill>
                  <a:srgbClr val="FFA46F"/>
                </a:solidFill>
                <a:latin typeface="Josefin Sans Regular"/>
              </a:rPr>
              <a:t>trong</a:t>
            </a:r>
            <a:r>
              <a:rPr lang="en-US" sz="3599" dirty="0">
                <a:solidFill>
                  <a:srgbClr val="FFA46F"/>
                </a:solidFill>
                <a:latin typeface="Josefin Sans Regular"/>
              </a:rPr>
              <a:t> </a:t>
            </a:r>
            <a:r>
              <a:rPr lang="en-US" sz="3599" dirty="0" err="1">
                <a:solidFill>
                  <a:srgbClr val="FFA46F"/>
                </a:solidFill>
                <a:latin typeface="Josefin Sans Regular"/>
              </a:rPr>
              <a:t>dân</a:t>
            </a:r>
            <a:r>
              <a:rPr lang="en-US" sz="3599" dirty="0">
                <a:solidFill>
                  <a:srgbClr val="FFA46F"/>
                </a:solidFill>
                <a:latin typeface="Josefin Sans Regular"/>
              </a:rPr>
              <a:t> </a:t>
            </a:r>
            <a:r>
              <a:rPr lang="en-US" sz="3599" dirty="0" err="1">
                <a:solidFill>
                  <a:srgbClr val="FFA46F"/>
                </a:solidFill>
                <a:latin typeface="Josefin Sans Regular"/>
              </a:rPr>
              <a:t>cư</a:t>
            </a:r>
            <a:r>
              <a:rPr lang="en-US" sz="3599" dirty="0">
                <a:solidFill>
                  <a:srgbClr val="FFA46F"/>
                </a:solidFill>
                <a:latin typeface="Josefin Sans Regular"/>
              </a:rPr>
              <a:t>, </a:t>
            </a:r>
            <a:r>
              <a:rPr lang="en-US" sz="3599" dirty="0" err="1">
                <a:solidFill>
                  <a:srgbClr val="FFA46F"/>
                </a:solidFill>
                <a:latin typeface="Josefin Sans Regular"/>
              </a:rPr>
              <a:t>cơ</a:t>
            </a:r>
            <a:r>
              <a:rPr lang="en-US" sz="3599" dirty="0">
                <a:solidFill>
                  <a:srgbClr val="FFA46F"/>
                </a:solidFill>
                <a:latin typeface="Josefin Sans Regular"/>
              </a:rPr>
              <a:t> </a:t>
            </a:r>
            <a:r>
              <a:rPr lang="en-US" sz="3599" dirty="0" err="1">
                <a:solidFill>
                  <a:srgbClr val="FFA46F"/>
                </a:solidFill>
                <a:latin typeface="Josefin Sans Regular"/>
              </a:rPr>
              <a:t>sở</a:t>
            </a:r>
            <a:r>
              <a:rPr lang="en-US" sz="3599" dirty="0">
                <a:solidFill>
                  <a:srgbClr val="FFA46F"/>
                </a:solidFill>
                <a:latin typeface="Josefin Sans Regular"/>
              </a:rPr>
              <a:t> </a:t>
            </a:r>
            <a:r>
              <a:rPr lang="en-US" sz="3599" dirty="0" err="1">
                <a:solidFill>
                  <a:srgbClr val="FFA46F"/>
                </a:solidFill>
                <a:latin typeface="Josefin Sans Regular"/>
              </a:rPr>
              <a:t>hạ</a:t>
            </a:r>
            <a:r>
              <a:rPr lang="en-US" sz="3599" dirty="0">
                <a:solidFill>
                  <a:srgbClr val="FFA46F"/>
                </a:solidFill>
                <a:latin typeface="Josefin Sans Regular"/>
              </a:rPr>
              <a:t> </a:t>
            </a:r>
            <a:r>
              <a:rPr lang="en-US" sz="3599" dirty="0" err="1">
                <a:solidFill>
                  <a:srgbClr val="FFA46F"/>
                </a:solidFill>
                <a:latin typeface="Josefin Sans Regular"/>
              </a:rPr>
              <a:t>tầng</a:t>
            </a:r>
            <a:r>
              <a:rPr lang="en-US" sz="3599" dirty="0">
                <a:solidFill>
                  <a:srgbClr val="FFA46F"/>
                </a:solidFill>
                <a:latin typeface="Josefin Sans Regular"/>
              </a:rPr>
              <a:t> </a:t>
            </a:r>
            <a:r>
              <a:rPr lang="en-US" sz="3599" dirty="0" err="1">
                <a:solidFill>
                  <a:srgbClr val="FFA46F"/>
                </a:solidFill>
                <a:latin typeface="Josefin Sans Regular"/>
              </a:rPr>
              <a:t>kinh</a:t>
            </a:r>
            <a:r>
              <a:rPr lang="en-US" sz="3599" dirty="0">
                <a:solidFill>
                  <a:srgbClr val="FFA46F"/>
                </a:solidFill>
                <a:latin typeface="Josefin Sans Regular"/>
              </a:rPr>
              <a:t> </a:t>
            </a:r>
            <a:r>
              <a:rPr lang="en-US" sz="3599" dirty="0" err="1">
                <a:solidFill>
                  <a:srgbClr val="FFA46F"/>
                </a:solidFill>
                <a:latin typeface="Josefin Sans Regular"/>
              </a:rPr>
              <a:t>tế</a:t>
            </a:r>
            <a:r>
              <a:rPr lang="en-US" sz="3599" dirty="0">
                <a:solidFill>
                  <a:srgbClr val="FFA46F"/>
                </a:solidFill>
                <a:latin typeface="Josefin Sans Regular"/>
              </a:rPr>
              <a:t> </a:t>
            </a:r>
            <a:r>
              <a:rPr lang="en-US" sz="3599" dirty="0" err="1">
                <a:solidFill>
                  <a:srgbClr val="FFA46F"/>
                </a:solidFill>
                <a:latin typeface="Josefin Sans Regular"/>
              </a:rPr>
              <a:t>mà</a:t>
            </a:r>
            <a:r>
              <a:rPr lang="en-US" sz="3599" dirty="0">
                <a:solidFill>
                  <a:srgbClr val="FFA46F"/>
                </a:solidFill>
                <a:latin typeface="Josefin Sans Regular"/>
              </a:rPr>
              <a:t> </a:t>
            </a:r>
            <a:r>
              <a:rPr lang="en-US" sz="3599" dirty="0" err="1">
                <a:solidFill>
                  <a:srgbClr val="FFA46F"/>
                </a:solidFill>
                <a:latin typeface="Josefin Sans Regular"/>
              </a:rPr>
              <a:t>trực</a:t>
            </a:r>
            <a:r>
              <a:rPr lang="en-US" sz="3599" dirty="0">
                <a:solidFill>
                  <a:srgbClr val="FFA46F"/>
                </a:solidFill>
                <a:latin typeface="Josefin Sans Regular"/>
              </a:rPr>
              <a:t> </a:t>
            </a:r>
            <a:r>
              <a:rPr lang="en-US" sz="3599" dirty="0" err="1">
                <a:solidFill>
                  <a:srgbClr val="FFA46F"/>
                </a:solidFill>
                <a:latin typeface="Josefin Sans Regular"/>
              </a:rPr>
              <a:t>tiếp</a:t>
            </a:r>
            <a:r>
              <a:rPr lang="en-US" sz="3599" dirty="0">
                <a:solidFill>
                  <a:srgbClr val="FFA46F"/>
                </a:solidFill>
                <a:latin typeface="Josefin Sans Regular"/>
              </a:rPr>
              <a:t> </a:t>
            </a:r>
            <a:r>
              <a:rPr lang="en-US" sz="3599" dirty="0" err="1">
                <a:solidFill>
                  <a:srgbClr val="FFA46F"/>
                </a:solidFill>
                <a:latin typeface="Josefin Sans Regular"/>
              </a:rPr>
              <a:t>là</a:t>
            </a:r>
            <a:r>
              <a:rPr lang="en-US" sz="3599" dirty="0">
                <a:solidFill>
                  <a:srgbClr val="FFA46F"/>
                </a:solidFill>
                <a:latin typeface="Josefin Sans Regular"/>
              </a:rPr>
              <a:t> </a:t>
            </a:r>
            <a:r>
              <a:rPr lang="en-US" sz="3599" dirty="0" err="1">
                <a:solidFill>
                  <a:srgbClr val="FFA46F"/>
                </a:solidFill>
                <a:latin typeface="Josefin Sans Regular"/>
              </a:rPr>
              <a:t>hệ</a:t>
            </a:r>
            <a:r>
              <a:rPr lang="en-US" sz="3599" dirty="0">
                <a:solidFill>
                  <a:srgbClr val="FFA46F"/>
                </a:solidFill>
                <a:latin typeface="Josefin Sans Regular"/>
              </a:rPr>
              <a:t> </a:t>
            </a:r>
            <a:r>
              <a:rPr lang="en-US" sz="3599" dirty="0" err="1">
                <a:solidFill>
                  <a:srgbClr val="FFA46F"/>
                </a:solidFill>
                <a:latin typeface="Josefin Sans Regular"/>
              </a:rPr>
              <a:t>thống</a:t>
            </a:r>
            <a:r>
              <a:rPr lang="en-US" sz="3599" dirty="0">
                <a:solidFill>
                  <a:srgbClr val="FFA46F"/>
                </a:solidFill>
                <a:latin typeface="Josefin Sans Regular"/>
              </a:rPr>
              <a:t> </a:t>
            </a:r>
            <a:r>
              <a:rPr lang="en-US" sz="3599" dirty="0" err="1">
                <a:solidFill>
                  <a:srgbClr val="FFA46F"/>
                </a:solidFill>
                <a:latin typeface="Josefin Sans Regular"/>
              </a:rPr>
              <a:t>giao</a:t>
            </a:r>
            <a:r>
              <a:rPr lang="en-US" sz="3599" dirty="0">
                <a:solidFill>
                  <a:srgbClr val="FFA46F"/>
                </a:solidFill>
                <a:latin typeface="Josefin Sans Regular"/>
              </a:rPr>
              <a:t> </a:t>
            </a:r>
            <a:r>
              <a:rPr lang="en-US" sz="3599" dirty="0" err="1">
                <a:solidFill>
                  <a:srgbClr val="FFA46F"/>
                </a:solidFill>
                <a:latin typeface="Josefin Sans Regular"/>
              </a:rPr>
              <a:t>thông</a:t>
            </a:r>
            <a:r>
              <a:rPr lang="en-US" sz="3599" dirty="0">
                <a:solidFill>
                  <a:srgbClr val="FFA46F"/>
                </a:solidFill>
                <a:latin typeface="Josefin Sans Regular"/>
              </a:rPr>
              <a:t>, </a:t>
            </a:r>
            <a:r>
              <a:rPr lang="en-US" sz="3599" dirty="0" err="1">
                <a:solidFill>
                  <a:srgbClr val="FFA46F"/>
                </a:solidFill>
                <a:latin typeface="Josefin Sans Regular"/>
              </a:rPr>
              <a:t>bưu</a:t>
            </a:r>
            <a:r>
              <a:rPr lang="en-US" sz="3599" dirty="0">
                <a:solidFill>
                  <a:srgbClr val="FFA46F"/>
                </a:solidFill>
                <a:latin typeface="Josefin Sans Regular"/>
              </a:rPr>
              <a:t> </a:t>
            </a:r>
            <a:r>
              <a:rPr lang="en-US" sz="3599" dirty="0" err="1">
                <a:solidFill>
                  <a:srgbClr val="FFA46F"/>
                </a:solidFill>
                <a:latin typeface="Josefin Sans Regular"/>
              </a:rPr>
              <a:t>chính</a:t>
            </a:r>
            <a:r>
              <a:rPr lang="en-US" sz="3599" dirty="0">
                <a:solidFill>
                  <a:srgbClr val="FFA46F"/>
                </a:solidFill>
                <a:latin typeface="Josefin Sans Regular"/>
              </a:rPr>
              <a:t> </a:t>
            </a:r>
            <a:r>
              <a:rPr lang="en-US" sz="3599" dirty="0" err="1">
                <a:solidFill>
                  <a:srgbClr val="FFA46F"/>
                </a:solidFill>
                <a:latin typeface="Josefin Sans Regular"/>
              </a:rPr>
              <a:t>và</a:t>
            </a:r>
            <a:r>
              <a:rPr lang="en-US" sz="3599" dirty="0">
                <a:solidFill>
                  <a:srgbClr val="FFA46F"/>
                </a:solidFill>
                <a:latin typeface="Josefin Sans Regular"/>
              </a:rPr>
              <a:t> </a:t>
            </a:r>
            <a:r>
              <a:rPr lang="en-US" sz="3599" dirty="0" err="1">
                <a:solidFill>
                  <a:srgbClr val="FFA46F"/>
                </a:solidFill>
                <a:latin typeface="Josefin Sans Regular"/>
              </a:rPr>
              <a:t>các</a:t>
            </a:r>
            <a:r>
              <a:rPr lang="en-US" sz="3599" dirty="0">
                <a:solidFill>
                  <a:srgbClr val="FFA46F"/>
                </a:solidFill>
                <a:latin typeface="Josefin Sans Regular"/>
              </a:rPr>
              <a:t> </a:t>
            </a:r>
            <a:r>
              <a:rPr lang="en-US" sz="3599" dirty="0" err="1">
                <a:solidFill>
                  <a:srgbClr val="FFA46F"/>
                </a:solidFill>
                <a:latin typeface="Josefin Sans Regular"/>
              </a:rPr>
              <a:t>ngành</a:t>
            </a:r>
            <a:r>
              <a:rPr lang="en-US" sz="3599" dirty="0">
                <a:solidFill>
                  <a:srgbClr val="FFA46F"/>
                </a:solidFill>
                <a:latin typeface="Josefin Sans Regular"/>
              </a:rPr>
              <a:t> </a:t>
            </a:r>
            <a:r>
              <a:rPr lang="en-US" sz="3599" dirty="0" err="1">
                <a:solidFill>
                  <a:srgbClr val="FFA46F"/>
                </a:solidFill>
                <a:latin typeface="Josefin Sans Regular"/>
              </a:rPr>
              <a:t>dịch</a:t>
            </a:r>
            <a:r>
              <a:rPr lang="en-US" sz="3599" dirty="0">
                <a:solidFill>
                  <a:srgbClr val="FFA46F"/>
                </a:solidFill>
                <a:latin typeface="Josefin Sans Regular"/>
              </a:rPr>
              <a:t> </a:t>
            </a:r>
            <a:r>
              <a:rPr lang="en-US" sz="3599" dirty="0" err="1">
                <a:solidFill>
                  <a:srgbClr val="FFA46F"/>
                </a:solidFill>
                <a:latin typeface="Josefin Sans Regular"/>
              </a:rPr>
              <a:t>vụ</a:t>
            </a:r>
            <a:r>
              <a:rPr lang="en-US" sz="3599" dirty="0">
                <a:solidFill>
                  <a:srgbClr val="FFA46F"/>
                </a:solidFill>
                <a:latin typeface="Josefin Sans Regular"/>
              </a:rPr>
              <a:t> </a:t>
            </a:r>
            <a:r>
              <a:rPr lang="en-US" sz="3599" dirty="0" err="1">
                <a:solidFill>
                  <a:srgbClr val="FFA46F"/>
                </a:solidFill>
                <a:latin typeface="Josefin Sans Regular"/>
              </a:rPr>
              <a:t>khác</a:t>
            </a:r>
            <a:endParaRPr lang="en-US" sz="3599" dirty="0">
              <a:solidFill>
                <a:srgbClr val="FFA46F"/>
              </a:solidFill>
              <a:latin typeface="Josefin Sans Regular"/>
            </a:endParaRPr>
          </a:p>
        </p:txBody>
      </p:sp>
      <p:sp>
        <p:nvSpPr>
          <p:cNvPr id="8" name="TextBox 8"/>
          <p:cNvSpPr txBox="1"/>
          <p:nvPr/>
        </p:nvSpPr>
        <p:spPr>
          <a:xfrm>
            <a:off x="8513169" y="706775"/>
            <a:ext cx="12881149" cy="748625"/>
          </a:xfrm>
          <a:prstGeom prst="rect">
            <a:avLst/>
          </a:prstGeom>
        </p:spPr>
        <p:txBody>
          <a:bodyPr lIns="0" tIns="0" rIns="0" bIns="0" rtlCol="0" anchor="t">
            <a:spAutoFit/>
          </a:bodyPr>
          <a:lstStyle/>
          <a:p>
            <a:pPr algn="ctr">
              <a:lnSpc>
                <a:spcPts val="5600"/>
              </a:lnSpc>
            </a:pPr>
            <a:r>
              <a:rPr lang="en-US" sz="5600" dirty="0">
                <a:solidFill>
                  <a:srgbClr val="FFFFFF"/>
                </a:solidFill>
                <a:latin typeface="Josefin Sans Regular Bold" panose="020B0604020202020204" charset="-93"/>
              </a:rPr>
              <a:t>KINH TẾ</a:t>
            </a:r>
          </a:p>
        </p:txBody>
      </p:sp>
    </p:spTree>
  </p:cSld>
  <p:clrMapOvr>
    <a:masterClrMapping/>
  </p:clrMapOvr>
  <p:transition spd="med">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
        <p:cNvGrpSpPr/>
        <p:nvPr/>
      </p:nvGrpSpPr>
      <p:grpSpPr>
        <a:xfrm>
          <a:off x="0" y="0"/>
          <a:ext cx="0" cy="0"/>
          <a:chOff x="0" y="0"/>
          <a:chExt cx="0" cy="0"/>
        </a:xfrm>
      </p:grpSpPr>
      <p:sp>
        <p:nvSpPr>
          <p:cNvPr id="2" name="AutoShape 2"/>
          <p:cNvSpPr/>
          <p:nvPr/>
        </p:nvSpPr>
        <p:spPr>
          <a:xfrm>
            <a:off x="-246312" y="3854011"/>
            <a:ext cx="8029955" cy="1912495"/>
          </a:xfrm>
          <a:prstGeom prst="rect">
            <a:avLst/>
          </a:prstGeom>
          <a:solidFill>
            <a:srgbClr val="737373"/>
          </a:solidFill>
        </p:spPr>
      </p:sp>
      <p:pic>
        <p:nvPicPr>
          <p:cNvPr id="3" name="Picture 3"/>
          <p:cNvPicPr>
            <a:picLocks noChangeAspect="1"/>
          </p:cNvPicPr>
          <p:nvPr/>
        </p:nvPicPr>
        <p:blipFill>
          <a:blip r:embed="rId2"/>
          <a:srcRect t="1608" b="1608"/>
          <a:stretch>
            <a:fillRect/>
          </a:stretch>
        </p:blipFill>
        <p:spPr>
          <a:xfrm>
            <a:off x="6210294" y="629771"/>
            <a:ext cx="12492183" cy="9027458"/>
          </a:xfrm>
          <a:prstGeom prst="rect">
            <a:avLst/>
          </a:prstGeom>
        </p:spPr>
      </p:pic>
      <p:sp>
        <p:nvSpPr>
          <p:cNvPr id="4" name="TextBox 4"/>
          <p:cNvSpPr txBox="1"/>
          <p:nvPr/>
        </p:nvSpPr>
        <p:spPr>
          <a:xfrm>
            <a:off x="15462423" y="1308445"/>
            <a:ext cx="2397770" cy="499179"/>
          </a:xfrm>
          <a:prstGeom prst="rect">
            <a:avLst/>
          </a:prstGeom>
        </p:spPr>
        <p:txBody>
          <a:bodyPr lIns="0" tIns="0" rIns="0" bIns="0" rtlCol="0" anchor="t">
            <a:spAutoFit/>
          </a:bodyPr>
          <a:lstStyle/>
          <a:p>
            <a:pPr algn="ctr">
              <a:lnSpc>
                <a:spcPts val="4060"/>
              </a:lnSpc>
            </a:pPr>
            <a:r>
              <a:rPr lang="en-US" sz="2900" dirty="0" err="1">
                <a:solidFill>
                  <a:srgbClr val="CA6E3F"/>
                </a:solidFill>
                <a:latin typeface="Noto Sans"/>
              </a:rPr>
              <a:t>Phần</a:t>
            </a:r>
            <a:r>
              <a:rPr lang="en-US" sz="2900" dirty="0">
                <a:solidFill>
                  <a:srgbClr val="CA6E3F"/>
                </a:solidFill>
                <a:latin typeface="Noto Sans"/>
              </a:rPr>
              <a:t> </a:t>
            </a:r>
            <a:r>
              <a:rPr lang="en-US" sz="2900" dirty="0" err="1">
                <a:solidFill>
                  <a:srgbClr val="CA6E3F"/>
                </a:solidFill>
                <a:latin typeface="Noto Sans"/>
              </a:rPr>
              <a:t>gia</a:t>
            </a:r>
            <a:r>
              <a:rPr lang="en-US" sz="2900" dirty="0">
                <a:solidFill>
                  <a:srgbClr val="CA6E3F"/>
                </a:solidFill>
                <a:latin typeface="Noto Sans"/>
              </a:rPr>
              <a:t> </a:t>
            </a:r>
            <a:r>
              <a:rPr lang="en-US" sz="2900" dirty="0" err="1">
                <a:solidFill>
                  <a:srgbClr val="CA6E3F"/>
                </a:solidFill>
                <a:latin typeface="Noto Sans"/>
              </a:rPr>
              <a:t>tăng</a:t>
            </a:r>
            <a:endParaRPr lang="en-US" sz="2900" dirty="0">
              <a:solidFill>
                <a:srgbClr val="CA6E3F"/>
              </a:solidFill>
              <a:latin typeface="Noto Sans"/>
            </a:endParaRPr>
          </a:p>
        </p:txBody>
      </p:sp>
      <p:sp>
        <p:nvSpPr>
          <p:cNvPr id="5" name="TextBox 5"/>
          <p:cNvSpPr txBox="1"/>
          <p:nvPr/>
        </p:nvSpPr>
        <p:spPr>
          <a:xfrm>
            <a:off x="15944258" y="3339661"/>
            <a:ext cx="2119610" cy="514350"/>
          </a:xfrm>
          <a:prstGeom prst="rect">
            <a:avLst/>
          </a:prstGeom>
        </p:spPr>
        <p:txBody>
          <a:bodyPr lIns="0" tIns="0" rIns="0" bIns="0" rtlCol="0" anchor="t">
            <a:spAutoFit/>
          </a:bodyPr>
          <a:lstStyle/>
          <a:p>
            <a:pPr algn="ctr">
              <a:lnSpc>
                <a:spcPts val="4200"/>
              </a:lnSpc>
            </a:pPr>
            <a:r>
              <a:rPr lang="en-US" sz="3000" dirty="0" err="1">
                <a:solidFill>
                  <a:srgbClr val="CA6E3F"/>
                </a:solidFill>
                <a:latin typeface="Noto Sans"/>
              </a:rPr>
              <a:t>Phần</a:t>
            </a:r>
            <a:r>
              <a:rPr lang="en-US" sz="3000" dirty="0">
                <a:solidFill>
                  <a:srgbClr val="CA6E3F"/>
                </a:solidFill>
                <a:latin typeface="Noto Sans"/>
              </a:rPr>
              <a:t> </a:t>
            </a:r>
            <a:r>
              <a:rPr lang="en-US" sz="3000" dirty="0" err="1">
                <a:solidFill>
                  <a:srgbClr val="CA6E3F"/>
                </a:solidFill>
                <a:latin typeface="Noto Sans"/>
              </a:rPr>
              <a:t>cụ</a:t>
            </a:r>
            <a:r>
              <a:rPr lang="en-US" sz="3000" dirty="0">
                <a:solidFill>
                  <a:srgbClr val="CA6E3F"/>
                </a:solidFill>
                <a:latin typeface="Noto Sans"/>
              </a:rPr>
              <a:t> </a:t>
            </a:r>
            <a:r>
              <a:rPr lang="en-US" sz="3000" dirty="0" err="1">
                <a:solidFill>
                  <a:srgbClr val="CA6E3F"/>
                </a:solidFill>
                <a:latin typeface="Noto Sans"/>
              </a:rPr>
              <a:t>thể</a:t>
            </a:r>
            <a:endParaRPr lang="en-US" sz="3000" dirty="0">
              <a:solidFill>
                <a:srgbClr val="CA6E3F"/>
              </a:solidFill>
              <a:latin typeface="Noto Sans"/>
            </a:endParaRPr>
          </a:p>
        </p:txBody>
      </p:sp>
      <p:sp>
        <p:nvSpPr>
          <p:cNvPr id="6" name="TextBox 6"/>
          <p:cNvSpPr txBox="1"/>
          <p:nvPr/>
        </p:nvSpPr>
        <p:spPr>
          <a:xfrm>
            <a:off x="15972833" y="5252156"/>
            <a:ext cx="2091035" cy="514350"/>
          </a:xfrm>
          <a:prstGeom prst="rect">
            <a:avLst/>
          </a:prstGeom>
        </p:spPr>
        <p:txBody>
          <a:bodyPr lIns="0" tIns="0" rIns="0" bIns="0" rtlCol="0" anchor="t">
            <a:spAutoFit/>
          </a:bodyPr>
          <a:lstStyle/>
          <a:p>
            <a:pPr algn="ctr">
              <a:lnSpc>
                <a:spcPts val="4200"/>
              </a:lnSpc>
            </a:pPr>
            <a:r>
              <a:rPr lang="en-US" sz="3000" dirty="0" err="1">
                <a:solidFill>
                  <a:srgbClr val="CA6E3F"/>
                </a:solidFill>
                <a:latin typeface="Noto Sans"/>
              </a:rPr>
              <a:t>Phần</a:t>
            </a:r>
            <a:r>
              <a:rPr lang="en-US" sz="3000" dirty="0">
                <a:solidFill>
                  <a:srgbClr val="CA6E3F"/>
                </a:solidFill>
                <a:latin typeface="Noto Sans"/>
              </a:rPr>
              <a:t> </a:t>
            </a:r>
            <a:r>
              <a:rPr lang="en-US" sz="3000" dirty="0" err="1">
                <a:solidFill>
                  <a:srgbClr val="CA6E3F"/>
                </a:solidFill>
                <a:latin typeface="Noto Sans"/>
              </a:rPr>
              <a:t>cốt</a:t>
            </a:r>
            <a:r>
              <a:rPr lang="en-US" sz="3000" dirty="0">
                <a:solidFill>
                  <a:srgbClr val="CA6E3F"/>
                </a:solidFill>
                <a:latin typeface="Noto Sans"/>
              </a:rPr>
              <a:t> </a:t>
            </a:r>
            <a:r>
              <a:rPr lang="en-US" sz="3000" dirty="0" err="1">
                <a:solidFill>
                  <a:srgbClr val="CA6E3F"/>
                </a:solidFill>
                <a:latin typeface="Noto Sans"/>
              </a:rPr>
              <a:t>lõi</a:t>
            </a:r>
            <a:endParaRPr lang="en-US" sz="3000" dirty="0">
              <a:solidFill>
                <a:srgbClr val="CA6E3F"/>
              </a:solidFill>
              <a:latin typeface="Noto Sans"/>
            </a:endParaRPr>
          </a:p>
        </p:txBody>
      </p:sp>
    </p:spTree>
  </p:cSld>
  <p:clrMapOvr>
    <a:masterClrMapping/>
  </p:clrMapOvr>
  <p:transition spd="med">
    <p:split orient="vert"/>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AutoShape 2"/>
          <p:cNvSpPr/>
          <p:nvPr/>
        </p:nvSpPr>
        <p:spPr>
          <a:xfrm>
            <a:off x="12443562" y="1104900"/>
            <a:ext cx="5419037" cy="7601298"/>
          </a:xfrm>
          <a:prstGeom prst="rect">
            <a:avLst/>
          </a:prstGeom>
          <a:solidFill>
            <a:srgbClr val="F5F7F0"/>
          </a:solidFill>
        </p:spPr>
      </p:sp>
      <p:sp>
        <p:nvSpPr>
          <p:cNvPr id="3" name="AutoShape 3"/>
          <p:cNvSpPr/>
          <p:nvPr/>
        </p:nvSpPr>
        <p:spPr>
          <a:xfrm>
            <a:off x="462657" y="1104900"/>
            <a:ext cx="5419037" cy="7601298"/>
          </a:xfrm>
          <a:prstGeom prst="rect">
            <a:avLst/>
          </a:prstGeom>
          <a:solidFill>
            <a:srgbClr val="F5F7F0"/>
          </a:solidFill>
        </p:spPr>
      </p:sp>
      <p:sp>
        <p:nvSpPr>
          <p:cNvPr id="4" name="TextBox 4"/>
          <p:cNvSpPr txBox="1"/>
          <p:nvPr/>
        </p:nvSpPr>
        <p:spPr>
          <a:xfrm>
            <a:off x="853390" y="4046808"/>
            <a:ext cx="4637570" cy="4118610"/>
          </a:xfrm>
          <a:prstGeom prst="rect">
            <a:avLst/>
          </a:prstGeom>
        </p:spPr>
        <p:txBody>
          <a:bodyPr lIns="0" tIns="0" rIns="0" bIns="0" rtlCol="0" anchor="t">
            <a:spAutoFit/>
          </a:bodyPr>
          <a:lstStyle/>
          <a:p>
            <a:pPr algn="just">
              <a:lnSpc>
                <a:spcPts val="3600"/>
              </a:lnSpc>
            </a:pPr>
            <a:r>
              <a:rPr lang="en-US" sz="2400" spc="24" dirty="0">
                <a:solidFill>
                  <a:srgbClr val="373737"/>
                </a:solidFill>
                <a:latin typeface="Josefin Sans Regular"/>
              </a:rPr>
              <a:t>bao </a:t>
            </a:r>
            <a:r>
              <a:rPr lang="en-US" sz="2400" spc="24" dirty="0" err="1">
                <a:solidFill>
                  <a:srgbClr val="373737"/>
                </a:solidFill>
                <a:latin typeface="Josefin Sans Regular"/>
              </a:rPr>
              <a:t>gồm</a:t>
            </a:r>
            <a:r>
              <a:rPr lang="en-US" sz="2400" spc="24" dirty="0">
                <a:solidFill>
                  <a:srgbClr val="373737"/>
                </a:solidFill>
                <a:latin typeface="Josefin Sans Regular"/>
              </a:rPr>
              <a:t> </a:t>
            </a:r>
            <a:r>
              <a:rPr lang="en-US" sz="2400" spc="24" dirty="0" err="1">
                <a:solidFill>
                  <a:srgbClr val="373737"/>
                </a:solidFill>
                <a:latin typeface="Josefin Sans Regular"/>
              </a:rPr>
              <a:t>các</a:t>
            </a:r>
            <a:r>
              <a:rPr lang="en-US" sz="2400" spc="24" dirty="0">
                <a:solidFill>
                  <a:srgbClr val="373737"/>
                </a:solidFill>
                <a:latin typeface="Josefin Sans Regular"/>
              </a:rPr>
              <a:t> </a:t>
            </a:r>
            <a:r>
              <a:rPr lang="en-US" sz="2400" spc="24" dirty="0" err="1">
                <a:solidFill>
                  <a:srgbClr val="373737"/>
                </a:solidFill>
                <a:latin typeface="Josefin Sans Regular"/>
              </a:rPr>
              <a:t>dịch</a:t>
            </a:r>
            <a:r>
              <a:rPr lang="en-US" sz="2400" spc="24" dirty="0">
                <a:solidFill>
                  <a:srgbClr val="373737"/>
                </a:solidFill>
                <a:latin typeface="Josefin Sans Regular"/>
              </a:rPr>
              <a:t> </a:t>
            </a:r>
            <a:r>
              <a:rPr lang="en-US" sz="2400" spc="24" dirty="0" err="1">
                <a:solidFill>
                  <a:srgbClr val="373737"/>
                </a:solidFill>
                <a:latin typeface="Josefin Sans Regular"/>
              </a:rPr>
              <a:t>vụ</a:t>
            </a:r>
            <a:r>
              <a:rPr lang="en-US" sz="2400" spc="24" dirty="0">
                <a:solidFill>
                  <a:srgbClr val="373737"/>
                </a:solidFill>
                <a:latin typeface="Josefin Sans Regular"/>
              </a:rPr>
              <a:t> </a:t>
            </a:r>
            <a:r>
              <a:rPr lang="en-US" sz="2400" spc="24" dirty="0" err="1">
                <a:solidFill>
                  <a:srgbClr val="373737"/>
                </a:solidFill>
                <a:latin typeface="Josefin Sans Regular"/>
              </a:rPr>
              <a:t>và</a:t>
            </a:r>
            <a:r>
              <a:rPr lang="en-US" sz="2400" spc="24" dirty="0">
                <a:solidFill>
                  <a:srgbClr val="373737"/>
                </a:solidFill>
                <a:latin typeface="Josefin Sans Regular"/>
              </a:rPr>
              <a:t> </a:t>
            </a:r>
            <a:r>
              <a:rPr lang="en-US" sz="2400" spc="24" dirty="0" err="1">
                <a:solidFill>
                  <a:srgbClr val="373737"/>
                </a:solidFill>
                <a:latin typeface="Josefin Sans Regular"/>
              </a:rPr>
              <a:t>lợi</a:t>
            </a:r>
            <a:r>
              <a:rPr lang="en-US" sz="2400" spc="24" dirty="0">
                <a:solidFill>
                  <a:srgbClr val="373737"/>
                </a:solidFill>
                <a:latin typeface="Josefin Sans Regular"/>
              </a:rPr>
              <a:t> </a:t>
            </a:r>
            <a:r>
              <a:rPr lang="en-US" sz="2400" spc="24" dirty="0" err="1">
                <a:solidFill>
                  <a:srgbClr val="373737"/>
                </a:solidFill>
                <a:latin typeface="Josefin Sans Regular"/>
              </a:rPr>
              <a:t>ích</a:t>
            </a:r>
            <a:r>
              <a:rPr lang="en-US" sz="2400" spc="24" dirty="0">
                <a:solidFill>
                  <a:srgbClr val="373737"/>
                </a:solidFill>
                <a:latin typeface="Josefin Sans Regular"/>
              </a:rPr>
              <a:t> </a:t>
            </a:r>
            <a:r>
              <a:rPr lang="en-US" sz="2400" spc="24" dirty="0" err="1">
                <a:solidFill>
                  <a:srgbClr val="373737"/>
                </a:solidFill>
                <a:latin typeface="Josefin Sans Regular"/>
              </a:rPr>
              <a:t>cộng</a:t>
            </a:r>
            <a:r>
              <a:rPr lang="en-US" sz="2400" spc="24" dirty="0">
                <a:solidFill>
                  <a:srgbClr val="373737"/>
                </a:solidFill>
                <a:latin typeface="Josefin Sans Regular"/>
              </a:rPr>
              <a:t> </a:t>
            </a:r>
            <a:r>
              <a:rPr lang="en-US" sz="2400" spc="24" dirty="0" err="1">
                <a:solidFill>
                  <a:srgbClr val="373737"/>
                </a:solidFill>
                <a:latin typeface="Josefin Sans Regular"/>
              </a:rPr>
              <a:t>thêm</a:t>
            </a:r>
            <a:r>
              <a:rPr lang="en-US" sz="2400" spc="24" dirty="0">
                <a:solidFill>
                  <a:srgbClr val="373737"/>
                </a:solidFill>
                <a:latin typeface="Josefin Sans Regular"/>
              </a:rPr>
              <a:t> </a:t>
            </a:r>
            <a:r>
              <a:rPr lang="en-US" sz="2400" spc="24" dirty="0" err="1">
                <a:solidFill>
                  <a:srgbClr val="373737"/>
                </a:solidFill>
                <a:latin typeface="Josefin Sans Regular"/>
              </a:rPr>
              <a:t>giúp</a:t>
            </a:r>
            <a:r>
              <a:rPr lang="en-US" sz="2400" spc="24" dirty="0">
                <a:solidFill>
                  <a:srgbClr val="373737"/>
                </a:solidFill>
                <a:latin typeface="Josefin Sans Regular"/>
              </a:rPr>
              <a:t> </a:t>
            </a:r>
            <a:r>
              <a:rPr lang="en-US" sz="2400" spc="24" dirty="0" err="1">
                <a:solidFill>
                  <a:srgbClr val="373737"/>
                </a:solidFill>
                <a:latin typeface="Josefin Sans Regular"/>
              </a:rPr>
              <a:t>tạo</a:t>
            </a:r>
            <a:r>
              <a:rPr lang="en-US" sz="2400" spc="24" dirty="0">
                <a:solidFill>
                  <a:srgbClr val="373737"/>
                </a:solidFill>
                <a:latin typeface="Josefin Sans Regular"/>
              </a:rPr>
              <a:t> ra </a:t>
            </a:r>
            <a:r>
              <a:rPr lang="en-US" sz="2400" spc="24" dirty="0" err="1">
                <a:solidFill>
                  <a:srgbClr val="373737"/>
                </a:solidFill>
                <a:latin typeface="Josefin Sans Regular"/>
              </a:rPr>
              <a:t>mức</a:t>
            </a:r>
            <a:r>
              <a:rPr lang="en-US" sz="2400" spc="24" dirty="0">
                <a:solidFill>
                  <a:srgbClr val="373737"/>
                </a:solidFill>
                <a:latin typeface="Josefin Sans Regular"/>
              </a:rPr>
              <a:t> </a:t>
            </a:r>
            <a:r>
              <a:rPr lang="en-US" sz="2400" spc="24" dirty="0" err="1">
                <a:solidFill>
                  <a:srgbClr val="373737"/>
                </a:solidFill>
                <a:latin typeface="Josefin Sans Regular"/>
              </a:rPr>
              <a:t>độ</a:t>
            </a:r>
            <a:r>
              <a:rPr lang="en-US" sz="2400" spc="24" dirty="0">
                <a:solidFill>
                  <a:srgbClr val="373737"/>
                </a:solidFill>
                <a:latin typeface="Josefin Sans Regular"/>
              </a:rPr>
              <a:t> </a:t>
            </a:r>
            <a:r>
              <a:rPr lang="en-US" sz="2400" spc="24" dirty="0" err="1">
                <a:solidFill>
                  <a:srgbClr val="373737"/>
                </a:solidFill>
                <a:latin typeface="Josefin Sans Regular"/>
              </a:rPr>
              <a:t>đánh</a:t>
            </a:r>
            <a:r>
              <a:rPr lang="en-US" sz="2400" spc="24" dirty="0">
                <a:solidFill>
                  <a:srgbClr val="373737"/>
                </a:solidFill>
                <a:latin typeface="Josefin Sans Regular"/>
              </a:rPr>
              <a:t> </a:t>
            </a:r>
            <a:r>
              <a:rPr lang="en-US" sz="2400" spc="24" dirty="0" err="1">
                <a:solidFill>
                  <a:srgbClr val="373737"/>
                </a:solidFill>
                <a:latin typeface="Josefin Sans Regular"/>
              </a:rPr>
              <a:t>giá</a:t>
            </a:r>
            <a:r>
              <a:rPr lang="en-US" sz="2400" spc="24" dirty="0">
                <a:solidFill>
                  <a:srgbClr val="373737"/>
                </a:solidFill>
                <a:latin typeface="Josefin Sans Regular"/>
              </a:rPr>
              <a:t> </a:t>
            </a:r>
            <a:r>
              <a:rPr lang="en-US" sz="2400" spc="24" dirty="0" err="1">
                <a:solidFill>
                  <a:srgbClr val="373737"/>
                </a:solidFill>
                <a:latin typeface="Josefin Sans Regular"/>
              </a:rPr>
              <a:t>sự</a:t>
            </a:r>
            <a:r>
              <a:rPr lang="en-US" sz="2400" spc="24" dirty="0">
                <a:solidFill>
                  <a:srgbClr val="373737"/>
                </a:solidFill>
                <a:latin typeface="Josefin Sans Regular"/>
              </a:rPr>
              <a:t> </a:t>
            </a:r>
            <a:r>
              <a:rPr lang="en-US" sz="2400" spc="24" dirty="0" err="1">
                <a:solidFill>
                  <a:srgbClr val="373737"/>
                </a:solidFill>
                <a:latin typeface="Josefin Sans Regular"/>
              </a:rPr>
              <a:t>hoàn</a:t>
            </a:r>
            <a:r>
              <a:rPr lang="en-US" sz="2400" spc="24" dirty="0">
                <a:solidFill>
                  <a:srgbClr val="373737"/>
                </a:solidFill>
                <a:latin typeface="Josefin Sans Regular"/>
              </a:rPr>
              <a:t> </a:t>
            </a:r>
            <a:r>
              <a:rPr lang="en-US" sz="2400" spc="24" dirty="0" err="1">
                <a:solidFill>
                  <a:srgbClr val="373737"/>
                </a:solidFill>
                <a:latin typeface="Josefin Sans Regular"/>
              </a:rPr>
              <a:t>chỉnh</a:t>
            </a:r>
            <a:r>
              <a:rPr lang="en-US" sz="2400" spc="24" dirty="0">
                <a:solidFill>
                  <a:srgbClr val="373737"/>
                </a:solidFill>
                <a:latin typeface="Josefin Sans Regular"/>
              </a:rPr>
              <a:t> </a:t>
            </a:r>
            <a:r>
              <a:rPr lang="en-US" sz="2400" spc="24" dirty="0" err="1">
                <a:solidFill>
                  <a:srgbClr val="373737"/>
                </a:solidFill>
                <a:latin typeface="Josefin Sans Regular"/>
              </a:rPr>
              <a:t>khác</a:t>
            </a:r>
            <a:r>
              <a:rPr lang="en-US" sz="2400" spc="24" dirty="0">
                <a:solidFill>
                  <a:srgbClr val="373737"/>
                </a:solidFill>
                <a:latin typeface="Josefin Sans Regular"/>
              </a:rPr>
              <a:t> </a:t>
            </a:r>
            <a:r>
              <a:rPr lang="en-US" sz="2400" spc="24" dirty="0" err="1">
                <a:solidFill>
                  <a:srgbClr val="373737"/>
                </a:solidFill>
                <a:latin typeface="Josefin Sans Regular"/>
              </a:rPr>
              <a:t>nhau</a:t>
            </a:r>
            <a:r>
              <a:rPr lang="en-US" sz="2400" spc="24" dirty="0">
                <a:solidFill>
                  <a:srgbClr val="373737"/>
                </a:solidFill>
                <a:latin typeface="Josefin Sans Regular"/>
              </a:rPr>
              <a:t> </a:t>
            </a:r>
            <a:r>
              <a:rPr lang="en-US" sz="2400" spc="24" dirty="0" err="1">
                <a:solidFill>
                  <a:srgbClr val="373737"/>
                </a:solidFill>
                <a:latin typeface="Josefin Sans Regular"/>
              </a:rPr>
              <a:t>giữa</a:t>
            </a:r>
            <a:r>
              <a:rPr lang="en-US" sz="2400" spc="24" dirty="0">
                <a:solidFill>
                  <a:srgbClr val="373737"/>
                </a:solidFill>
                <a:latin typeface="Josefin Sans Regular"/>
              </a:rPr>
              <a:t> </a:t>
            </a:r>
            <a:r>
              <a:rPr lang="en-US" sz="2400" spc="24" dirty="0" err="1">
                <a:solidFill>
                  <a:srgbClr val="373737"/>
                </a:solidFill>
                <a:latin typeface="Josefin Sans Regular"/>
              </a:rPr>
              <a:t>các</a:t>
            </a:r>
            <a:r>
              <a:rPr lang="en-US" sz="2400" spc="24" dirty="0">
                <a:solidFill>
                  <a:srgbClr val="373737"/>
                </a:solidFill>
                <a:latin typeface="Josefin Sans Regular"/>
              </a:rPr>
              <a:t> </a:t>
            </a:r>
            <a:r>
              <a:rPr lang="en-US" sz="2400" spc="24" dirty="0" err="1">
                <a:solidFill>
                  <a:srgbClr val="373737"/>
                </a:solidFill>
                <a:latin typeface="Josefin Sans Regular"/>
              </a:rPr>
              <a:t>sản</a:t>
            </a:r>
            <a:r>
              <a:rPr lang="en-US" sz="2400" spc="24" dirty="0">
                <a:solidFill>
                  <a:srgbClr val="373737"/>
                </a:solidFill>
                <a:latin typeface="Josefin Sans Regular"/>
              </a:rPr>
              <a:t> </a:t>
            </a:r>
            <a:r>
              <a:rPr lang="en-US" sz="2400" spc="24" dirty="0" err="1">
                <a:solidFill>
                  <a:srgbClr val="373737"/>
                </a:solidFill>
                <a:latin typeface="Josefin Sans Regular"/>
              </a:rPr>
              <a:t>phẩm</a:t>
            </a:r>
            <a:r>
              <a:rPr lang="en-US" sz="2400" spc="24" dirty="0">
                <a:solidFill>
                  <a:srgbClr val="373737"/>
                </a:solidFill>
                <a:latin typeface="Josefin Sans Regular"/>
              </a:rPr>
              <a:t> </a:t>
            </a:r>
            <a:r>
              <a:rPr lang="en-US" sz="2400" spc="24" dirty="0" err="1">
                <a:solidFill>
                  <a:srgbClr val="373737"/>
                </a:solidFill>
                <a:latin typeface="Josefin Sans Regular"/>
              </a:rPr>
              <a:t>trên</a:t>
            </a:r>
            <a:r>
              <a:rPr lang="en-US" sz="2400" spc="24" dirty="0">
                <a:solidFill>
                  <a:srgbClr val="373737"/>
                </a:solidFill>
                <a:latin typeface="Josefin Sans Regular"/>
              </a:rPr>
              <a:t> </a:t>
            </a:r>
            <a:r>
              <a:rPr lang="en-US" sz="2400" spc="24" dirty="0" err="1">
                <a:solidFill>
                  <a:srgbClr val="373737"/>
                </a:solidFill>
                <a:latin typeface="Josefin Sans Regular"/>
              </a:rPr>
              <a:t>thị</a:t>
            </a:r>
            <a:r>
              <a:rPr lang="en-US" sz="2400" spc="24" dirty="0">
                <a:solidFill>
                  <a:srgbClr val="373737"/>
                </a:solidFill>
                <a:latin typeface="Josefin Sans Regular"/>
              </a:rPr>
              <a:t> </a:t>
            </a:r>
            <a:r>
              <a:rPr lang="en-US" sz="2400" spc="24" dirty="0" err="1">
                <a:solidFill>
                  <a:srgbClr val="373737"/>
                </a:solidFill>
                <a:latin typeface="Josefin Sans Regular"/>
              </a:rPr>
              <a:t>trường</a:t>
            </a:r>
            <a:r>
              <a:rPr lang="en-US" sz="2400" spc="24" dirty="0">
                <a:solidFill>
                  <a:srgbClr val="373737"/>
                </a:solidFill>
                <a:latin typeface="Josefin Sans Regular"/>
              </a:rPr>
              <a:t>. Ai </a:t>
            </a:r>
            <a:r>
              <a:rPr lang="en-US" sz="2400" spc="24" dirty="0" err="1">
                <a:solidFill>
                  <a:srgbClr val="373737"/>
                </a:solidFill>
                <a:latin typeface="Josefin Sans Regular"/>
              </a:rPr>
              <a:t>cũng</a:t>
            </a:r>
            <a:r>
              <a:rPr lang="en-US" sz="2400" spc="24" dirty="0">
                <a:solidFill>
                  <a:srgbClr val="373737"/>
                </a:solidFill>
                <a:latin typeface="Josefin Sans Regular"/>
              </a:rPr>
              <a:t> </a:t>
            </a:r>
            <a:r>
              <a:rPr lang="en-US" sz="2400" spc="24" dirty="0" err="1">
                <a:solidFill>
                  <a:srgbClr val="373737"/>
                </a:solidFill>
                <a:latin typeface="Josefin Sans Regular"/>
              </a:rPr>
              <a:t>muốn</a:t>
            </a:r>
            <a:r>
              <a:rPr lang="en-US" sz="2400" spc="24" dirty="0">
                <a:solidFill>
                  <a:srgbClr val="373737"/>
                </a:solidFill>
                <a:latin typeface="Josefin Sans Regular"/>
              </a:rPr>
              <a:t> </a:t>
            </a:r>
            <a:r>
              <a:rPr lang="en-US" sz="2400" spc="24" dirty="0" err="1">
                <a:solidFill>
                  <a:srgbClr val="373737"/>
                </a:solidFill>
                <a:latin typeface="Josefin Sans Regular"/>
              </a:rPr>
              <a:t>có</a:t>
            </a:r>
            <a:r>
              <a:rPr lang="en-US" sz="2400" spc="24" dirty="0">
                <a:solidFill>
                  <a:srgbClr val="373737"/>
                </a:solidFill>
                <a:latin typeface="Josefin Sans Regular"/>
              </a:rPr>
              <a:t> </a:t>
            </a:r>
            <a:r>
              <a:rPr lang="en-US" sz="2400" spc="24" dirty="0" err="1">
                <a:solidFill>
                  <a:srgbClr val="373737"/>
                </a:solidFill>
                <a:latin typeface="Josefin Sans Regular"/>
              </a:rPr>
              <a:t>được</a:t>
            </a:r>
            <a:r>
              <a:rPr lang="en-US" sz="2400" spc="24" dirty="0">
                <a:solidFill>
                  <a:srgbClr val="373737"/>
                </a:solidFill>
                <a:latin typeface="Josefin Sans Regular"/>
              </a:rPr>
              <a:t> </a:t>
            </a:r>
            <a:r>
              <a:rPr lang="en-US" sz="2400" spc="24" dirty="0" err="1">
                <a:solidFill>
                  <a:srgbClr val="373737"/>
                </a:solidFill>
                <a:latin typeface="Josefin Sans Regular"/>
              </a:rPr>
              <a:t>trải</a:t>
            </a:r>
            <a:r>
              <a:rPr lang="en-US" sz="2400" spc="24" dirty="0">
                <a:solidFill>
                  <a:srgbClr val="373737"/>
                </a:solidFill>
                <a:latin typeface="Josefin Sans Regular"/>
              </a:rPr>
              <a:t> </a:t>
            </a:r>
            <a:r>
              <a:rPr lang="en-US" sz="2400" spc="24" dirty="0" err="1">
                <a:solidFill>
                  <a:srgbClr val="373737"/>
                </a:solidFill>
                <a:latin typeface="Josefin Sans Regular"/>
              </a:rPr>
              <a:t>nghiệm</a:t>
            </a:r>
            <a:r>
              <a:rPr lang="en-US" sz="2400" spc="24" dirty="0">
                <a:solidFill>
                  <a:srgbClr val="373737"/>
                </a:solidFill>
                <a:latin typeface="Josefin Sans Regular"/>
              </a:rPr>
              <a:t> </a:t>
            </a:r>
            <a:r>
              <a:rPr lang="en-US" sz="2400" spc="24" dirty="0" err="1">
                <a:solidFill>
                  <a:srgbClr val="373737"/>
                </a:solidFill>
                <a:latin typeface="Josefin Sans Regular"/>
              </a:rPr>
              <a:t>mua</a:t>
            </a:r>
            <a:r>
              <a:rPr lang="en-US" sz="2400" spc="24" dirty="0">
                <a:solidFill>
                  <a:srgbClr val="373737"/>
                </a:solidFill>
                <a:latin typeface="Josefin Sans Regular"/>
              </a:rPr>
              <a:t> </a:t>
            </a:r>
            <a:r>
              <a:rPr lang="en-US" sz="2400" spc="24" dirty="0" err="1">
                <a:solidFill>
                  <a:srgbClr val="373737"/>
                </a:solidFill>
                <a:latin typeface="Josefin Sans Regular"/>
              </a:rPr>
              <a:t>sắm</a:t>
            </a:r>
            <a:r>
              <a:rPr lang="en-US" sz="2400" spc="24" dirty="0">
                <a:solidFill>
                  <a:srgbClr val="373737"/>
                </a:solidFill>
                <a:latin typeface="Josefin Sans Regular"/>
              </a:rPr>
              <a:t> </a:t>
            </a:r>
            <a:r>
              <a:rPr lang="en-US" sz="2400" spc="24" dirty="0" err="1">
                <a:solidFill>
                  <a:srgbClr val="373737"/>
                </a:solidFill>
                <a:latin typeface="Josefin Sans Regular"/>
              </a:rPr>
              <a:t>tốt</a:t>
            </a:r>
            <a:r>
              <a:rPr lang="en-US" sz="2400" spc="24" dirty="0">
                <a:solidFill>
                  <a:srgbClr val="373737"/>
                </a:solidFill>
                <a:latin typeface="Josefin Sans Regular"/>
              </a:rPr>
              <a:t> </a:t>
            </a:r>
            <a:r>
              <a:rPr lang="en-US" sz="2400" spc="24" dirty="0" err="1">
                <a:solidFill>
                  <a:srgbClr val="373737"/>
                </a:solidFill>
                <a:latin typeface="Josefin Sans Regular"/>
              </a:rPr>
              <a:t>nhất</a:t>
            </a:r>
            <a:r>
              <a:rPr lang="en-US" sz="2400" spc="24" dirty="0">
                <a:solidFill>
                  <a:srgbClr val="373737"/>
                </a:solidFill>
                <a:latin typeface="Josefin Sans Regular"/>
              </a:rPr>
              <a:t>. Do </a:t>
            </a:r>
            <a:r>
              <a:rPr lang="en-US" sz="2400" spc="24" dirty="0" err="1">
                <a:solidFill>
                  <a:srgbClr val="373737"/>
                </a:solidFill>
                <a:latin typeface="Josefin Sans Regular"/>
              </a:rPr>
              <a:t>đó</a:t>
            </a:r>
            <a:r>
              <a:rPr lang="en-US" sz="2400" spc="24" dirty="0">
                <a:solidFill>
                  <a:srgbClr val="373737"/>
                </a:solidFill>
                <a:latin typeface="Josefin Sans Regular"/>
              </a:rPr>
              <a:t>, </a:t>
            </a:r>
            <a:r>
              <a:rPr lang="en-US" sz="2400" spc="24" dirty="0" err="1">
                <a:solidFill>
                  <a:srgbClr val="373737"/>
                </a:solidFill>
                <a:latin typeface="Josefin Sans Regular"/>
              </a:rPr>
              <a:t>phần</a:t>
            </a:r>
            <a:r>
              <a:rPr lang="en-US" sz="2400" spc="24" dirty="0">
                <a:solidFill>
                  <a:srgbClr val="373737"/>
                </a:solidFill>
                <a:latin typeface="Josefin Sans Regular"/>
              </a:rPr>
              <a:t> </a:t>
            </a:r>
            <a:r>
              <a:rPr lang="en-US" sz="2400" spc="24" dirty="0" err="1">
                <a:solidFill>
                  <a:srgbClr val="373737"/>
                </a:solidFill>
                <a:latin typeface="Josefin Sans Regular"/>
              </a:rPr>
              <a:t>sản</a:t>
            </a:r>
            <a:r>
              <a:rPr lang="en-US" sz="2400" spc="24" dirty="0">
                <a:solidFill>
                  <a:srgbClr val="373737"/>
                </a:solidFill>
                <a:latin typeface="Josefin Sans Regular"/>
              </a:rPr>
              <a:t> </a:t>
            </a:r>
            <a:r>
              <a:rPr lang="en-US" sz="2400" spc="24" dirty="0" err="1">
                <a:solidFill>
                  <a:srgbClr val="373737"/>
                </a:solidFill>
                <a:latin typeface="Josefin Sans Regular"/>
              </a:rPr>
              <a:t>phẩm</a:t>
            </a:r>
            <a:r>
              <a:rPr lang="en-US" sz="2400" spc="24" dirty="0">
                <a:solidFill>
                  <a:srgbClr val="373737"/>
                </a:solidFill>
                <a:latin typeface="Josefin Sans Regular"/>
              </a:rPr>
              <a:t> </a:t>
            </a:r>
            <a:r>
              <a:rPr lang="en-US" sz="2400" spc="24" dirty="0" err="1">
                <a:solidFill>
                  <a:srgbClr val="373737"/>
                </a:solidFill>
                <a:latin typeface="Josefin Sans Regular"/>
              </a:rPr>
              <a:t>gia</a:t>
            </a:r>
            <a:r>
              <a:rPr lang="en-US" sz="2400" spc="24" dirty="0">
                <a:solidFill>
                  <a:srgbClr val="373737"/>
                </a:solidFill>
                <a:latin typeface="Josefin Sans Regular"/>
              </a:rPr>
              <a:t> </a:t>
            </a:r>
            <a:r>
              <a:rPr lang="en-US" sz="2400" spc="24" dirty="0" err="1">
                <a:solidFill>
                  <a:srgbClr val="373737"/>
                </a:solidFill>
                <a:latin typeface="Josefin Sans Regular"/>
              </a:rPr>
              <a:t>tăng</a:t>
            </a:r>
            <a:r>
              <a:rPr lang="en-US" sz="2400" spc="24" dirty="0">
                <a:solidFill>
                  <a:srgbClr val="373737"/>
                </a:solidFill>
                <a:latin typeface="Josefin Sans Regular"/>
              </a:rPr>
              <a:t> </a:t>
            </a:r>
            <a:r>
              <a:rPr lang="en-US" sz="2400" spc="24" dirty="0" err="1">
                <a:solidFill>
                  <a:srgbClr val="373737"/>
                </a:solidFill>
                <a:latin typeface="Josefin Sans Regular"/>
              </a:rPr>
              <a:t>cũng</a:t>
            </a:r>
            <a:r>
              <a:rPr lang="en-US" sz="2400" spc="24" dirty="0">
                <a:solidFill>
                  <a:srgbClr val="373737"/>
                </a:solidFill>
                <a:latin typeface="Josefin Sans Regular"/>
              </a:rPr>
              <a:t> </a:t>
            </a:r>
            <a:r>
              <a:rPr lang="en-US" sz="2400" spc="24" dirty="0" err="1">
                <a:solidFill>
                  <a:srgbClr val="373737"/>
                </a:solidFill>
                <a:latin typeface="Josefin Sans Regular"/>
              </a:rPr>
              <a:t>là</a:t>
            </a:r>
            <a:r>
              <a:rPr lang="en-US" sz="2400" spc="24" dirty="0">
                <a:solidFill>
                  <a:srgbClr val="373737"/>
                </a:solidFill>
                <a:latin typeface="Josefin Sans Regular"/>
              </a:rPr>
              <a:t> </a:t>
            </a:r>
            <a:r>
              <a:rPr lang="en-US" sz="2400" spc="24" dirty="0" err="1">
                <a:solidFill>
                  <a:srgbClr val="373737"/>
                </a:solidFill>
                <a:latin typeface="Josefin Sans Regular"/>
              </a:rPr>
              <a:t>một</a:t>
            </a:r>
            <a:r>
              <a:rPr lang="en-US" sz="2400" spc="24" dirty="0">
                <a:solidFill>
                  <a:srgbClr val="373737"/>
                </a:solidFill>
                <a:latin typeface="Josefin Sans Regular"/>
              </a:rPr>
              <a:t> </a:t>
            </a:r>
            <a:r>
              <a:rPr lang="en-US" sz="2400" spc="24" dirty="0" err="1">
                <a:solidFill>
                  <a:srgbClr val="373737"/>
                </a:solidFill>
                <a:latin typeface="Josefin Sans Regular"/>
              </a:rPr>
              <a:t>vũ</a:t>
            </a:r>
            <a:r>
              <a:rPr lang="en-US" sz="2400" spc="24" dirty="0">
                <a:solidFill>
                  <a:srgbClr val="373737"/>
                </a:solidFill>
                <a:latin typeface="Josefin Sans Regular"/>
              </a:rPr>
              <a:t> </a:t>
            </a:r>
            <a:r>
              <a:rPr lang="en-US" sz="2400" spc="24" dirty="0" err="1">
                <a:solidFill>
                  <a:srgbClr val="373737"/>
                </a:solidFill>
                <a:latin typeface="Josefin Sans Regular"/>
              </a:rPr>
              <a:t>khí</a:t>
            </a:r>
            <a:r>
              <a:rPr lang="en-US" sz="2400" spc="24" dirty="0">
                <a:solidFill>
                  <a:srgbClr val="373737"/>
                </a:solidFill>
                <a:latin typeface="Josefin Sans Regular"/>
              </a:rPr>
              <a:t> </a:t>
            </a:r>
            <a:r>
              <a:rPr lang="en-US" sz="2400" spc="24" dirty="0" err="1">
                <a:solidFill>
                  <a:srgbClr val="373737"/>
                </a:solidFill>
                <a:latin typeface="Josefin Sans Regular"/>
              </a:rPr>
              <a:t>cạnh</a:t>
            </a:r>
            <a:r>
              <a:rPr lang="en-US" sz="2400" spc="24" dirty="0">
                <a:solidFill>
                  <a:srgbClr val="373737"/>
                </a:solidFill>
                <a:latin typeface="Josefin Sans Regular"/>
              </a:rPr>
              <a:t> </a:t>
            </a:r>
            <a:r>
              <a:rPr lang="en-US" sz="2400" spc="24" dirty="0" err="1">
                <a:solidFill>
                  <a:srgbClr val="373737"/>
                </a:solidFill>
                <a:latin typeface="Josefin Sans Regular"/>
              </a:rPr>
              <a:t>tranh</a:t>
            </a:r>
            <a:r>
              <a:rPr lang="en-US" sz="2400" spc="24" dirty="0">
                <a:solidFill>
                  <a:srgbClr val="373737"/>
                </a:solidFill>
                <a:latin typeface="Josefin Sans Regular"/>
              </a:rPr>
              <a:t> </a:t>
            </a:r>
            <a:r>
              <a:rPr lang="en-US" sz="2400" spc="24" dirty="0" err="1">
                <a:solidFill>
                  <a:srgbClr val="373737"/>
                </a:solidFill>
                <a:latin typeface="Josefin Sans Regular"/>
              </a:rPr>
              <a:t>giữa</a:t>
            </a:r>
            <a:r>
              <a:rPr lang="en-US" sz="2400" spc="24" dirty="0">
                <a:solidFill>
                  <a:srgbClr val="373737"/>
                </a:solidFill>
                <a:latin typeface="Josefin Sans Regular"/>
              </a:rPr>
              <a:t> </a:t>
            </a:r>
            <a:r>
              <a:rPr lang="en-US" sz="2400" spc="24" dirty="0" err="1">
                <a:solidFill>
                  <a:srgbClr val="373737"/>
                </a:solidFill>
                <a:latin typeface="Josefin Sans Regular"/>
              </a:rPr>
              <a:t>các</a:t>
            </a:r>
            <a:r>
              <a:rPr lang="en-US" sz="2400" spc="24" dirty="0">
                <a:solidFill>
                  <a:srgbClr val="373737"/>
                </a:solidFill>
                <a:latin typeface="Josefin Sans Regular"/>
              </a:rPr>
              <a:t> </a:t>
            </a:r>
            <a:r>
              <a:rPr lang="en-US" sz="2400" spc="24" dirty="0" err="1">
                <a:solidFill>
                  <a:srgbClr val="373737"/>
                </a:solidFill>
                <a:latin typeface="Josefin Sans Regular"/>
              </a:rPr>
              <a:t>thương</a:t>
            </a:r>
            <a:r>
              <a:rPr lang="en-US" sz="2400" spc="24" dirty="0">
                <a:solidFill>
                  <a:srgbClr val="373737"/>
                </a:solidFill>
                <a:latin typeface="Josefin Sans Regular"/>
              </a:rPr>
              <a:t> </a:t>
            </a:r>
            <a:r>
              <a:rPr lang="en-US" sz="2400" spc="24" dirty="0" err="1">
                <a:solidFill>
                  <a:srgbClr val="373737"/>
                </a:solidFill>
                <a:latin typeface="Josefin Sans Regular"/>
              </a:rPr>
              <a:t>hiệu</a:t>
            </a:r>
            <a:r>
              <a:rPr lang="en-US" sz="2400" spc="24" dirty="0">
                <a:solidFill>
                  <a:srgbClr val="373737"/>
                </a:solidFill>
                <a:latin typeface="Josefin Sans Regular"/>
              </a:rPr>
              <a:t>.</a:t>
            </a:r>
          </a:p>
        </p:txBody>
      </p:sp>
      <p:sp>
        <p:nvSpPr>
          <p:cNvPr id="5" name="AutoShape 5"/>
          <p:cNvSpPr/>
          <p:nvPr/>
        </p:nvSpPr>
        <p:spPr>
          <a:xfrm>
            <a:off x="6434481" y="1104900"/>
            <a:ext cx="5419037" cy="7601298"/>
          </a:xfrm>
          <a:prstGeom prst="rect">
            <a:avLst/>
          </a:prstGeom>
          <a:solidFill>
            <a:srgbClr val="F5F7F0"/>
          </a:solidFill>
        </p:spPr>
      </p:sp>
      <p:sp>
        <p:nvSpPr>
          <p:cNvPr id="6" name="AutoShape 6"/>
          <p:cNvSpPr/>
          <p:nvPr/>
        </p:nvSpPr>
        <p:spPr>
          <a:xfrm>
            <a:off x="462657" y="1104900"/>
            <a:ext cx="5419037" cy="2507269"/>
          </a:xfrm>
          <a:prstGeom prst="rect">
            <a:avLst/>
          </a:prstGeom>
          <a:solidFill>
            <a:srgbClr val="FFA46F">
              <a:alpha val="19608"/>
            </a:srgbClr>
          </a:solidFill>
        </p:spPr>
      </p:sp>
      <p:sp>
        <p:nvSpPr>
          <p:cNvPr id="7" name="TextBox 7"/>
          <p:cNvSpPr txBox="1"/>
          <p:nvPr/>
        </p:nvSpPr>
        <p:spPr>
          <a:xfrm>
            <a:off x="263153" y="1347524"/>
            <a:ext cx="6148574" cy="2035547"/>
          </a:xfrm>
          <a:prstGeom prst="rect">
            <a:avLst/>
          </a:prstGeom>
        </p:spPr>
        <p:txBody>
          <a:bodyPr lIns="0" tIns="0" rIns="0" bIns="0" rtlCol="0" anchor="t">
            <a:spAutoFit/>
          </a:bodyPr>
          <a:lstStyle/>
          <a:p>
            <a:pPr algn="ctr">
              <a:lnSpc>
                <a:spcPts val="8129"/>
              </a:lnSpc>
            </a:pPr>
            <a:r>
              <a:rPr lang="en-US" sz="5456" spc="752" dirty="0">
                <a:solidFill>
                  <a:srgbClr val="FFA46F"/>
                </a:solidFill>
                <a:latin typeface="Josefin Sans Regular Bold"/>
              </a:rPr>
              <a:t>PHẦN GIA TĂNG</a:t>
            </a:r>
          </a:p>
        </p:txBody>
      </p:sp>
      <p:sp>
        <p:nvSpPr>
          <p:cNvPr id="8" name="AutoShape 8"/>
          <p:cNvSpPr/>
          <p:nvPr/>
        </p:nvSpPr>
        <p:spPr>
          <a:xfrm>
            <a:off x="6434481" y="1104900"/>
            <a:ext cx="5419037" cy="2507269"/>
          </a:xfrm>
          <a:prstGeom prst="rect">
            <a:avLst/>
          </a:prstGeom>
          <a:solidFill>
            <a:srgbClr val="FFA46F">
              <a:alpha val="19608"/>
            </a:srgbClr>
          </a:solidFill>
        </p:spPr>
      </p:sp>
      <p:sp>
        <p:nvSpPr>
          <p:cNvPr id="9" name="TextBox 9"/>
          <p:cNvSpPr txBox="1"/>
          <p:nvPr/>
        </p:nvSpPr>
        <p:spPr>
          <a:xfrm>
            <a:off x="6189388" y="1409909"/>
            <a:ext cx="5664131" cy="1952005"/>
          </a:xfrm>
          <a:prstGeom prst="rect">
            <a:avLst/>
          </a:prstGeom>
        </p:spPr>
        <p:txBody>
          <a:bodyPr lIns="0" tIns="0" rIns="0" bIns="0" rtlCol="0" anchor="t">
            <a:spAutoFit/>
          </a:bodyPr>
          <a:lstStyle/>
          <a:p>
            <a:pPr algn="ctr">
              <a:lnSpc>
                <a:spcPts val="7848"/>
              </a:lnSpc>
            </a:pPr>
            <a:r>
              <a:rPr lang="en-US" sz="5267" spc="726">
                <a:solidFill>
                  <a:srgbClr val="FFA46F"/>
                </a:solidFill>
                <a:latin typeface="Josefin Sans Regular Bold"/>
              </a:rPr>
              <a:t>PHẦN CỤ THỂ</a:t>
            </a:r>
          </a:p>
        </p:txBody>
      </p:sp>
      <p:sp>
        <p:nvSpPr>
          <p:cNvPr id="10" name="AutoShape 10"/>
          <p:cNvSpPr/>
          <p:nvPr/>
        </p:nvSpPr>
        <p:spPr>
          <a:xfrm>
            <a:off x="12443562" y="1104900"/>
            <a:ext cx="5419037" cy="2507269"/>
          </a:xfrm>
          <a:prstGeom prst="rect">
            <a:avLst/>
          </a:prstGeom>
          <a:solidFill>
            <a:srgbClr val="FFA46F">
              <a:alpha val="19608"/>
            </a:srgbClr>
          </a:solidFill>
        </p:spPr>
      </p:sp>
      <p:sp>
        <p:nvSpPr>
          <p:cNvPr id="11" name="TextBox 11"/>
          <p:cNvSpPr txBox="1"/>
          <p:nvPr/>
        </p:nvSpPr>
        <p:spPr>
          <a:xfrm>
            <a:off x="12443562" y="1400738"/>
            <a:ext cx="5475140" cy="1961177"/>
          </a:xfrm>
          <a:prstGeom prst="rect">
            <a:avLst/>
          </a:prstGeom>
        </p:spPr>
        <p:txBody>
          <a:bodyPr lIns="0" tIns="0" rIns="0" bIns="0" rtlCol="0" anchor="t">
            <a:spAutoFit/>
          </a:bodyPr>
          <a:lstStyle/>
          <a:p>
            <a:pPr algn="ctr">
              <a:lnSpc>
                <a:spcPts val="7888"/>
              </a:lnSpc>
            </a:pPr>
            <a:r>
              <a:rPr lang="en-US" sz="5294" spc="730">
                <a:solidFill>
                  <a:srgbClr val="FFA46F"/>
                </a:solidFill>
                <a:latin typeface="Josefin Sans Regular Bold"/>
              </a:rPr>
              <a:t>PHẦN CỐT LÕI</a:t>
            </a:r>
          </a:p>
        </p:txBody>
      </p:sp>
      <p:sp>
        <p:nvSpPr>
          <p:cNvPr id="12" name="TextBox 12"/>
          <p:cNvSpPr txBox="1"/>
          <p:nvPr/>
        </p:nvSpPr>
        <p:spPr>
          <a:xfrm>
            <a:off x="6744847" y="4046808"/>
            <a:ext cx="4798305" cy="3661410"/>
          </a:xfrm>
          <a:prstGeom prst="rect">
            <a:avLst/>
          </a:prstGeom>
        </p:spPr>
        <p:txBody>
          <a:bodyPr lIns="0" tIns="0" rIns="0" bIns="0" rtlCol="0" anchor="t">
            <a:spAutoFit/>
          </a:bodyPr>
          <a:lstStyle/>
          <a:p>
            <a:pPr algn="just">
              <a:lnSpc>
                <a:spcPts val="3600"/>
              </a:lnSpc>
            </a:pPr>
            <a:r>
              <a:rPr lang="en-US" sz="2400" spc="24">
                <a:solidFill>
                  <a:srgbClr val="373737"/>
                </a:solidFill>
                <a:latin typeface="Josefin Sans Regular"/>
              </a:rPr>
              <a:t>  bao gồm tất cả các yếu tố hữu hình hóa sản phẩm giúp khách hàng có thể chạm vào, cảm nhận, và phân biệt được sự khác biệt giữa các thương hiệu. Thông qua đó, các lợi ích cốt lõi được truyền tải đến khách hàng.</a:t>
            </a:r>
          </a:p>
          <a:p>
            <a:pPr algn="just">
              <a:lnSpc>
                <a:spcPts val="3600"/>
              </a:lnSpc>
            </a:pPr>
            <a:endParaRPr lang="en-US" sz="2400" spc="24">
              <a:solidFill>
                <a:srgbClr val="373737"/>
              </a:solidFill>
              <a:latin typeface="Josefin Sans Regular"/>
            </a:endParaRPr>
          </a:p>
        </p:txBody>
      </p:sp>
      <p:sp>
        <p:nvSpPr>
          <p:cNvPr id="13" name="TextBox 13"/>
          <p:cNvSpPr txBox="1"/>
          <p:nvPr/>
        </p:nvSpPr>
        <p:spPr>
          <a:xfrm>
            <a:off x="12764833" y="4065858"/>
            <a:ext cx="4832600" cy="4268504"/>
          </a:xfrm>
          <a:prstGeom prst="rect">
            <a:avLst/>
          </a:prstGeom>
        </p:spPr>
        <p:txBody>
          <a:bodyPr lIns="0" tIns="0" rIns="0" bIns="0" rtlCol="0" anchor="t">
            <a:spAutoFit/>
          </a:bodyPr>
          <a:lstStyle/>
          <a:p>
            <a:pPr algn="just">
              <a:lnSpc>
                <a:spcPts val="3751"/>
              </a:lnSpc>
            </a:pPr>
            <a:r>
              <a:rPr lang="en-US" sz="2500" spc="25" dirty="0">
                <a:solidFill>
                  <a:srgbClr val="282120"/>
                </a:solidFill>
                <a:latin typeface="Josefin Sans Regular"/>
              </a:rPr>
              <a:t> bao </a:t>
            </a:r>
            <a:r>
              <a:rPr lang="en-US" sz="2500" spc="25" dirty="0" err="1">
                <a:solidFill>
                  <a:srgbClr val="282120"/>
                </a:solidFill>
                <a:latin typeface="Josefin Sans Regular"/>
              </a:rPr>
              <a:t>gồm</a:t>
            </a:r>
            <a:r>
              <a:rPr lang="en-US" sz="2500" spc="25" dirty="0">
                <a:solidFill>
                  <a:srgbClr val="282120"/>
                </a:solidFill>
                <a:latin typeface="Josefin Sans Regular"/>
              </a:rPr>
              <a:t> </a:t>
            </a:r>
            <a:r>
              <a:rPr lang="en-US" sz="2500" spc="25" dirty="0" err="1">
                <a:solidFill>
                  <a:srgbClr val="282120"/>
                </a:solidFill>
                <a:latin typeface="Josefin Sans Regular"/>
              </a:rPr>
              <a:t>các</a:t>
            </a:r>
            <a:r>
              <a:rPr lang="en-US" sz="2500" spc="25" dirty="0">
                <a:solidFill>
                  <a:srgbClr val="282120"/>
                </a:solidFill>
                <a:latin typeface="Josefin Sans Regular"/>
              </a:rPr>
              <a:t> </a:t>
            </a:r>
            <a:r>
              <a:rPr lang="en-US" sz="2500" spc="25" dirty="0" err="1">
                <a:solidFill>
                  <a:srgbClr val="282120"/>
                </a:solidFill>
                <a:latin typeface="Josefin Sans Regular"/>
              </a:rPr>
              <a:t>lợi</a:t>
            </a:r>
            <a:r>
              <a:rPr lang="en-US" sz="2500" spc="25" dirty="0">
                <a:solidFill>
                  <a:srgbClr val="282120"/>
                </a:solidFill>
                <a:latin typeface="Josefin Sans Regular"/>
              </a:rPr>
              <a:t> </a:t>
            </a:r>
            <a:r>
              <a:rPr lang="en-US" sz="2500" spc="25" dirty="0" err="1">
                <a:solidFill>
                  <a:srgbClr val="282120"/>
                </a:solidFill>
                <a:latin typeface="Josefin Sans Regular"/>
              </a:rPr>
              <a:t>ích</a:t>
            </a:r>
            <a:r>
              <a:rPr lang="en-US" sz="2500" spc="25" dirty="0">
                <a:solidFill>
                  <a:srgbClr val="282120"/>
                </a:solidFill>
                <a:latin typeface="Josefin Sans Regular"/>
              </a:rPr>
              <a:t> </a:t>
            </a:r>
            <a:r>
              <a:rPr lang="en-US" sz="2500" spc="25" dirty="0" err="1">
                <a:solidFill>
                  <a:srgbClr val="282120"/>
                </a:solidFill>
                <a:latin typeface="Josefin Sans Regular"/>
              </a:rPr>
              <a:t>cốt</a:t>
            </a:r>
            <a:r>
              <a:rPr lang="en-US" sz="2500" spc="25" dirty="0">
                <a:solidFill>
                  <a:srgbClr val="282120"/>
                </a:solidFill>
                <a:latin typeface="Josefin Sans Regular"/>
              </a:rPr>
              <a:t> </a:t>
            </a:r>
            <a:r>
              <a:rPr lang="en-US" sz="2500" spc="25" dirty="0" err="1">
                <a:solidFill>
                  <a:srgbClr val="282120"/>
                </a:solidFill>
                <a:latin typeface="Josefin Sans Regular"/>
              </a:rPr>
              <a:t>lõi</a:t>
            </a:r>
            <a:r>
              <a:rPr lang="en-US" sz="2500" spc="25" dirty="0">
                <a:solidFill>
                  <a:srgbClr val="282120"/>
                </a:solidFill>
                <a:latin typeface="Josefin Sans Regular"/>
              </a:rPr>
              <a:t> </a:t>
            </a:r>
            <a:r>
              <a:rPr lang="en-US" sz="2500" spc="25" dirty="0" err="1">
                <a:solidFill>
                  <a:srgbClr val="282120"/>
                </a:solidFill>
                <a:latin typeface="Josefin Sans Regular"/>
              </a:rPr>
              <a:t>thỏa</a:t>
            </a:r>
            <a:r>
              <a:rPr lang="en-US" sz="2500" spc="25" dirty="0">
                <a:solidFill>
                  <a:srgbClr val="282120"/>
                </a:solidFill>
                <a:latin typeface="Josefin Sans Regular"/>
              </a:rPr>
              <a:t> </a:t>
            </a:r>
            <a:r>
              <a:rPr lang="en-US" sz="2500" spc="25" dirty="0" err="1">
                <a:solidFill>
                  <a:srgbClr val="282120"/>
                </a:solidFill>
                <a:latin typeface="Josefin Sans Regular"/>
              </a:rPr>
              <a:t>mãn</a:t>
            </a:r>
            <a:r>
              <a:rPr lang="en-US" sz="2500" spc="25" dirty="0">
                <a:solidFill>
                  <a:srgbClr val="282120"/>
                </a:solidFill>
                <a:latin typeface="Josefin Sans Regular"/>
              </a:rPr>
              <a:t> </a:t>
            </a:r>
            <a:r>
              <a:rPr lang="en-US" sz="2500" spc="25" dirty="0" err="1">
                <a:solidFill>
                  <a:srgbClr val="282120"/>
                </a:solidFill>
                <a:latin typeface="Josefin Sans Regular"/>
              </a:rPr>
              <a:t>nhu</a:t>
            </a:r>
            <a:r>
              <a:rPr lang="en-US" sz="2500" spc="25" dirty="0">
                <a:solidFill>
                  <a:srgbClr val="282120"/>
                </a:solidFill>
                <a:latin typeface="Josefin Sans Regular"/>
              </a:rPr>
              <a:t> </a:t>
            </a:r>
            <a:r>
              <a:rPr lang="en-US" sz="2500" spc="25" dirty="0" err="1">
                <a:solidFill>
                  <a:srgbClr val="282120"/>
                </a:solidFill>
                <a:latin typeface="Josefin Sans Regular"/>
              </a:rPr>
              <a:t>cầu</a:t>
            </a:r>
            <a:r>
              <a:rPr lang="en-US" sz="2500" spc="25" dirty="0">
                <a:solidFill>
                  <a:srgbClr val="282120"/>
                </a:solidFill>
                <a:latin typeface="Josefin Sans Regular"/>
              </a:rPr>
              <a:t> </a:t>
            </a:r>
            <a:r>
              <a:rPr lang="en-US" sz="2500" spc="25" dirty="0" err="1">
                <a:solidFill>
                  <a:srgbClr val="282120"/>
                </a:solidFill>
                <a:latin typeface="Josefin Sans Regular"/>
              </a:rPr>
              <a:t>của</a:t>
            </a:r>
            <a:r>
              <a:rPr lang="en-US" sz="2500" spc="25" dirty="0">
                <a:solidFill>
                  <a:srgbClr val="282120"/>
                </a:solidFill>
                <a:latin typeface="Josefin Sans Regular"/>
              </a:rPr>
              <a:t> </a:t>
            </a:r>
            <a:r>
              <a:rPr lang="en-US" sz="2500" spc="25" dirty="0" err="1">
                <a:solidFill>
                  <a:srgbClr val="282120"/>
                </a:solidFill>
                <a:latin typeface="Josefin Sans Regular"/>
              </a:rPr>
              <a:t>khách</a:t>
            </a:r>
            <a:r>
              <a:rPr lang="en-US" sz="2500" spc="25" dirty="0">
                <a:solidFill>
                  <a:srgbClr val="282120"/>
                </a:solidFill>
                <a:latin typeface="Josefin Sans Regular"/>
              </a:rPr>
              <a:t> </a:t>
            </a:r>
            <a:r>
              <a:rPr lang="en-US" sz="2500" spc="25" dirty="0" err="1">
                <a:solidFill>
                  <a:srgbClr val="282120"/>
                </a:solidFill>
                <a:latin typeface="Josefin Sans Regular"/>
              </a:rPr>
              <a:t>hàng</a:t>
            </a:r>
            <a:r>
              <a:rPr lang="en-US" sz="2500" spc="25" dirty="0">
                <a:solidFill>
                  <a:srgbClr val="282120"/>
                </a:solidFill>
                <a:latin typeface="Josefin Sans Regular"/>
              </a:rPr>
              <a:t>, </a:t>
            </a:r>
            <a:r>
              <a:rPr lang="en-US" sz="2500" spc="25" dirty="0" err="1">
                <a:solidFill>
                  <a:srgbClr val="282120"/>
                </a:solidFill>
                <a:latin typeface="Josefin Sans Regular"/>
              </a:rPr>
              <a:t>đồng</a:t>
            </a:r>
            <a:r>
              <a:rPr lang="en-US" sz="2500" spc="25" dirty="0">
                <a:solidFill>
                  <a:srgbClr val="282120"/>
                </a:solidFill>
                <a:latin typeface="Josefin Sans Regular"/>
              </a:rPr>
              <a:t> </a:t>
            </a:r>
            <a:r>
              <a:rPr lang="en-US" sz="2500" spc="25" dirty="0" err="1">
                <a:solidFill>
                  <a:srgbClr val="282120"/>
                </a:solidFill>
                <a:latin typeface="Josefin Sans Regular"/>
              </a:rPr>
              <a:t>thời</a:t>
            </a:r>
            <a:r>
              <a:rPr lang="en-US" sz="2500" spc="25" dirty="0">
                <a:solidFill>
                  <a:srgbClr val="282120"/>
                </a:solidFill>
                <a:latin typeface="Josefin Sans Regular"/>
              </a:rPr>
              <a:t> </a:t>
            </a:r>
            <a:r>
              <a:rPr lang="en-US" sz="2500" spc="25" dirty="0" err="1">
                <a:solidFill>
                  <a:srgbClr val="282120"/>
                </a:solidFill>
                <a:latin typeface="Josefin Sans Regular"/>
              </a:rPr>
              <a:t>mang</a:t>
            </a:r>
            <a:r>
              <a:rPr lang="en-US" sz="2500" spc="25" dirty="0">
                <a:solidFill>
                  <a:srgbClr val="282120"/>
                </a:solidFill>
                <a:latin typeface="Josefin Sans Regular"/>
              </a:rPr>
              <a:t> </a:t>
            </a:r>
            <a:r>
              <a:rPr lang="en-US" sz="2500" spc="25" dirty="0" err="1">
                <a:solidFill>
                  <a:srgbClr val="282120"/>
                </a:solidFill>
                <a:latin typeface="Josefin Sans Regular"/>
              </a:rPr>
              <a:t>lại</a:t>
            </a:r>
            <a:r>
              <a:rPr lang="en-US" sz="2500" spc="25" dirty="0">
                <a:solidFill>
                  <a:srgbClr val="282120"/>
                </a:solidFill>
                <a:latin typeface="Josefin Sans Regular"/>
              </a:rPr>
              <a:t> </a:t>
            </a:r>
            <a:r>
              <a:rPr lang="en-US" sz="2500" spc="25" dirty="0" err="1">
                <a:solidFill>
                  <a:srgbClr val="282120"/>
                </a:solidFill>
                <a:latin typeface="Josefin Sans Regular"/>
              </a:rPr>
              <a:t>giá</a:t>
            </a:r>
            <a:r>
              <a:rPr lang="en-US" sz="2500" spc="25" dirty="0">
                <a:solidFill>
                  <a:srgbClr val="282120"/>
                </a:solidFill>
                <a:latin typeface="Josefin Sans Regular"/>
              </a:rPr>
              <a:t> </a:t>
            </a:r>
            <a:r>
              <a:rPr lang="en-US" sz="2500" spc="25" dirty="0" err="1">
                <a:solidFill>
                  <a:srgbClr val="282120"/>
                </a:solidFill>
                <a:latin typeface="Josefin Sans Regular"/>
              </a:rPr>
              <a:t>trị</a:t>
            </a:r>
            <a:r>
              <a:rPr lang="en-US" sz="2500" spc="25" dirty="0">
                <a:solidFill>
                  <a:srgbClr val="282120"/>
                </a:solidFill>
                <a:latin typeface="Josefin Sans Regular"/>
              </a:rPr>
              <a:t> </a:t>
            </a:r>
            <a:r>
              <a:rPr lang="en-US" sz="2500" spc="25" dirty="0" err="1">
                <a:solidFill>
                  <a:srgbClr val="282120"/>
                </a:solidFill>
                <a:latin typeface="Josefin Sans Regular"/>
              </a:rPr>
              <a:t>khác</a:t>
            </a:r>
            <a:r>
              <a:rPr lang="en-US" sz="2500" spc="25" dirty="0">
                <a:solidFill>
                  <a:srgbClr val="282120"/>
                </a:solidFill>
                <a:latin typeface="Josefin Sans Regular"/>
              </a:rPr>
              <a:t> </a:t>
            </a:r>
            <a:r>
              <a:rPr lang="en-US" sz="2500" spc="25" dirty="0" err="1">
                <a:solidFill>
                  <a:srgbClr val="282120"/>
                </a:solidFill>
                <a:latin typeface="Josefin Sans Regular"/>
              </a:rPr>
              <a:t>biệt</a:t>
            </a:r>
            <a:r>
              <a:rPr lang="en-US" sz="2500" spc="25" dirty="0">
                <a:solidFill>
                  <a:srgbClr val="282120"/>
                </a:solidFill>
                <a:latin typeface="Josefin Sans Regular"/>
              </a:rPr>
              <a:t> </a:t>
            </a:r>
            <a:r>
              <a:rPr lang="en-US" sz="2500" spc="25" dirty="0" err="1">
                <a:solidFill>
                  <a:srgbClr val="282120"/>
                </a:solidFill>
                <a:latin typeface="Josefin Sans Regular"/>
              </a:rPr>
              <a:t>cho</a:t>
            </a:r>
            <a:r>
              <a:rPr lang="en-US" sz="2500" spc="25" dirty="0">
                <a:solidFill>
                  <a:srgbClr val="282120"/>
                </a:solidFill>
                <a:latin typeface="Josefin Sans Regular"/>
              </a:rPr>
              <a:t> </a:t>
            </a:r>
            <a:r>
              <a:rPr lang="en-US" sz="2500" spc="25" dirty="0" err="1">
                <a:solidFill>
                  <a:srgbClr val="282120"/>
                </a:solidFill>
                <a:latin typeface="Josefin Sans Regular"/>
              </a:rPr>
              <a:t>sản</a:t>
            </a:r>
            <a:r>
              <a:rPr lang="en-US" sz="2500" spc="25" dirty="0">
                <a:solidFill>
                  <a:srgbClr val="282120"/>
                </a:solidFill>
                <a:latin typeface="Josefin Sans Regular"/>
              </a:rPr>
              <a:t> </a:t>
            </a:r>
            <a:r>
              <a:rPr lang="en-US" sz="2500" spc="25" dirty="0" err="1">
                <a:solidFill>
                  <a:srgbClr val="282120"/>
                </a:solidFill>
                <a:latin typeface="Josefin Sans Regular"/>
              </a:rPr>
              <a:t>phẩm</a:t>
            </a:r>
            <a:r>
              <a:rPr lang="en-US" sz="2500" spc="25" dirty="0">
                <a:solidFill>
                  <a:srgbClr val="282120"/>
                </a:solidFill>
                <a:latin typeface="Josefin Sans Regular"/>
              </a:rPr>
              <a:t>. </a:t>
            </a:r>
            <a:r>
              <a:rPr lang="en-US" sz="2500" spc="25" dirty="0" err="1">
                <a:solidFill>
                  <a:srgbClr val="282120"/>
                </a:solidFill>
                <a:latin typeface="Josefin Sans Regular"/>
              </a:rPr>
              <a:t>Vì</a:t>
            </a:r>
            <a:r>
              <a:rPr lang="en-US" sz="2500" spc="25" dirty="0">
                <a:solidFill>
                  <a:srgbClr val="282120"/>
                </a:solidFill>
                <a:latin typeface="Josefin Sans Regular"/>
              </a:rPr>
              <a:t> </a:t>
            </a:r>
            <a:r>
              <a:rPr lang="en-US" sz="2500" spc="25" dirty="0" err="1">
                <a:solidFill>
                  <a:srgbClr val="282120"/>
                </a:solidFill>
                <a:latin typeface="Josefin Sans Regular"/>
              </a:rPr>
              <a:t>thế</a:t>
            </a:r>
            <a:r>
              <a:rPr lang="en-US" sz="2500" spc="25" dirty="0">
                <a:solidFill>
                  <a:srgbClr val="282120"/>
                </a:solidFill>
                <a:latin typeface="Josefin Sans Regular"/>
              </a:rPr>
              <a:t> </a:t>
            </a:r>
            <a:r>
              <a:rPr lang="en-US" sz="2500" spc="25" dirty="0" err="1">
                <a:solidFill>
                  <a:srgbClr val="282120"/>
                </a:solidFill>
                <a:latin typeface="Josefin Sans Regular"/>
              </a:rPr>
              <a:t>việc</a:t>
            </a:r>
            <a:r>
              <a:rPr lang="en-US" sz="2500" spc="25" dirty="0">
                <a:solidFill>
                  <a:srgbClr val="282120"/>
                </a:solidFill>
                <a:latin typeface="Josefin Sans Regular"/>
              </a:rPr>
              <a:t> </a:t>
            </a:r>
            <a:r>
              <a:rPr lang="en-US" sz="2500" spc="25" dirty="0" err="1">
                <a:solidFill>
                  <a:srgbClr val="282120"/>
                </a:solidFill>
                <a:latin typeface="Josefin Sans Regular"/>
              </a:rPr>
              <a:t>nghiên</a:t>
            </a:r>
            <a:r>
              <a:rPr lang="en-US" sz="2500" spc="25" dirty="0">
                <a:solidFill>
                  <a:srgbClr val="282120"/>
                </a:solidFill>
                <a:latin typeface="Josefin Sans Regular"/>
              </a:rPr>
              <a:t> </a:t>
            </a:r>
            <a:r>
              <a:rPr lang="en-US" sz="2500" spc="25" dirty="0" err="1">
                <a:solidFill>
                  <a:srgbClr val="282120"/>
                </a:solidFill>
                <a:latin typeface="Josefin Sans Regular"/>
              </a:rPr>
              <a:t>cứu</a:t>
            </a:r>
            <a:r>
              <a:rPr lang="en-US" sz="2500" spc="25" dirty="0">
                <a:solidFill>
                  <a:srgbClr val="282120"/>
                </a:solidFill>
                <a:latin typeface="Josefin Sans Regular"/>
              </a:rPr>
              <a:t>, </a:t>
            </a:r>
            <a:r>
              <a:rPr lang="en-US" sz="2500" spc="25" dirty="0" err="1">
                <a:solidFill>
                  <a:srgbClr val="282120"/>
                </a:solidFill>
                <a:latin typeface="Josefin Sans Regular"/>
              </a:rPr>
              <a:t>khám</a:t>
            </a:r>
            <a:r>
              <a:rPr lang="en-US" sz="2500" spc="25" dirty="0">
                <a:solidFill>
                  <a:srgbClr val="282120"/>
                </a:solidFill>
                <a:latin typeface="Josefin Sans Regular"/>
              </a:rPr>
              <a:t> </a:t>
            </a:r>
            <a:r>
              <a:rPr lang="en-US" sz="2500" spc="25" dirty="0" err="1">
                <a:solidFill>
                  <a:srgbClr val="282120"/>
                </a:solidFill>
                <a:latin typeface="Josefin Sans Regular"/>
              </a:rPr>
              <a:t>phá</a:t>
            </a:r>
            <a:r>
              <a:rPr lang="en-US" sz="2500" spc="25" dirty="0">
                <a:solidFill>
                  <a:srgbClr val="282120"/>
                </a:solidFill>
                <a:latin typeface="Josefin Sans Regular"/>
              </a:rPr>
              <a:t> </a:t>
            </a:r>
            <a:r>
              <a:rPr lang="en-US" sz="2500" spc="25" dirty="0" err="1">
                <a:solidFill>
                  <a:srgbClr val="282120"/>
                </a:solidFill>
                <a:latin typeface="Josefin Sans Regular"/>
              </a:rPr>
              <a:t>nhu</a:t>
            </a:r>
            <a:r>
              <a:rPr lang="en-US" sz="2500" spc="25" dirty="0">
                <a:solidFill>
                  <a:srgbClr val="282120"/>
                </a:solidFill>
                <a:latin typeface="Josefin Sans Regular"/>
              </a:rPr>
              <a:t> </a:t>
            </a:r>
            <a:r>
              <a:rPr lang="en-US" sz="2500" spc="25" dirty="0" err="1">
                <a:solidFill>
                  <a:srgbClr val="282120"/>
                </a:solidFill>
                <a:latin typeface="Josefin Sans Regular"/>
              </a:rPr>
              <a:t>cầu</a:t>
            </a:r>
            <a:r>
              <a:rPr lang="en-US" sz="2500" spc="25" dirty="0">
                <a:solidFill>
                  <a:srgbClr val="282120"/>
                </a:solidFill>
                <a:latin typeface="Josefin Sans Regular"/>
              </a:rPr>
              <a:t> </a:t>
            </a:r>
            <a:r>
              <a:rPr lang="en-US" sz="2500" spc="25" dirty="0" err="1">
                <a:solidFill>
                  <a:srgbClr val="282120"/>
                </a:solidFill>
                <a:latin typeface="Josefin Sans Regular"/>
              </a:rPr>
              <a:t>tiềm</a:t>
            </a:r>
            <a:r>
              <a:rPr lang="en-US" sz="2500" spc="25" dirty="0">
                <a:solidFill>
                  <a:srgbClr val="282120"/>
                </a:solidFill>
                <a:latin typeface="Josefin Sans Regular"/>
              </a:rPr>
              <a:t> </a:t>
            </a:r>
            <a:r>
              <a:rPr lang="en-US" sz="2500" spc="25" dirty="0" err="1">
                <a:solidFill>
                  <a:srgbClr val="282120"/>
                </a:solidFill>
                <a:latin typeface="Josefin Sans Regular"/>
              </a:rPr>
              <a:t>ẩn</a:t>
            </a:r>
            <a:r>
              <a:rPr lang="en-US" sz="2500" spc="25" dirty="0">
                <a:solidFill>
                  <a:srgbClr val="282120"/>
                </a:solidFill>
                <a:latin typeface="Josefin Sans Regular"/>
              </a:rPr>
              <a:t> (insight) </a:t>
            </a:r>
            <a:r>
              <a:rPr lang="en-US" sz="2500" spc="25" dirty="0" err="1">
                <a:solidFill>
                  <a:srgbClr val="282120"/>
                </a:solidFill>
                <a:latin typeface="Josefin Sans Regular"/>
              </a:rPr>
              <a:t>của</a:t>
            </a:r>
            <a:r>
              <a:rPr lang="en-US" sz="2500" spc="25" dirty="0">
                <a:solidFill>
                  <a:srgbClr val="282120"/>
                </a:solidFill>
                <a:latin typeface="Josefin Sans Regular"/>
              </a:rPr>
              <a:t> </a:t>
            </a:r>
            <a:r>
              <a:rPr lang="en-US" sz="2500" spc="25" dirty="0" err="1">
                <a:solidFill>
                  <a:srgbClr val="282120"/>
                </a:solidFill>
                <a:latin typeface="Josefin Sans Regular"/>
              </a:rPr>
              <a:t>nhóm</a:t>
            </a:r>
            <a:r>
              <a:rPr lang="en-US" sz="2500" spc="25" dirty="0">
                <a:solidFill>
                  <a:srgbClr val="282120"/>
                </a:solidFill>
                <a:latin typeface="Josefin Sans Regular"/>
              </a:rPr>
              <a:t> </a:t>
            </a:r>
            <a:r>
              <a:rPr lang="en-US" sz="2500" spc="25" dirty="0" err="1">
                <a:solidFill>
                  <a:srgbClr val="282120"/>
                </a:solidFill>
                <a:latin typeface="Josefin Sans Regular"/>
              </a:rPr>
              <a:t>khách</a:t>
            </a:r>
            <a:r>
              <a:rPr lang="en-US" sz="2500" spc="25" dirty="0">
                <a:solidFill>
                  <a:srgbClr val="282120"/>
                </a:solidFill>
                <a:latin typeface="Josefin Sans Regular"/>
              </a:rPr>
              <a:t> </a:t>
            </a:r>
            <a:r>
              <a:rPr lang="en-US" sz="2500" spc="25" dirty="0" err="1">
                <a:solidFill>
                  <a:srgbClr val="282120"/>
                </a:solidFill>
                <a:latin typeface="Josefin Sans Regular"/>
              </a:rPr>
              <a:t>hàng</a:t>
            </a:r>
            <a:r>
              <a:rPr lang="en-US" sz="2500" spc="25" dirty="0">
                <a:solidFill>
                  <a:srgbClr val="282120"/>
                </a:solidFill>
                <a:latin typeface="Josefin Sans Regular"/>
              </a:rPr>
              <a:t> </a:t>
            </a:r>
            <a:r>
              <a:rPr lang="en-US" sz="2500" spc="25" dirty="0" err="1">
                <a:solidFill>
                  <a:srgbClr val="282120"/>
                </a:solidFill>
                <a:latin typeface="Josefin Sans Regular"/>
              </a:rPr>
              <a:t>mục</a:t>
            </a:r>
            <a:r>
              <a:rPr lang="en-US" sz="2500" spc="25" dirty="0">
                <a:solidFill>
                  <a:srgbClr val="282120"/>
                </a:solidFill>
                <a:latin typeface="Josefin Sans Regular"/>
              </a:rPr>
              <a:t> </a:t>
            </a:r>
            <a:r>
              <a:rPr lang="en-US" sz="2500" spc="25" dirty="0" err="1">
                <a:solidFill>
                  <a:srgbClr val="282120"/>
                </a:solidFill>
                <a:latin typeface="Josefin Sans Regular"/>
              </a:rPr>
              <a:t>tiêu</a:t>
            </a:r>
            <a:r>
              <a:rPr lang="en-US" sz="2500" spc="25" dirty="0">
                <a:solidFill>
                  <a:srgbClr val="282120"/>
                </a:solidFill>
                <a:latin typeface="Josefin Sans Regular"/>
              </a:rPr>
              <a:t> </a:t>
            </a:r>
            <a:r>
              <a:rPr lang="en-US" sz="2500" spc="25" dirty="0" err="1">
                <a:solidFill>
                  <a:srgbClr val="282120"/>
                </a:solidFill>
                <a:latin typeface="Josefin Sans Regular"/>
              </a:rPr>
              <a:t>là</a:t>
            </a:r>
            <a:r>
              <a:rPr lang="en-US" sz="2500" spc="25" dirty="0">
                <a:solidFill>
                  <a:srgbClr val="282120"/>
                </a:solidFill>
                <a:latin typeface="Josefin Sans Regular"/>
              </a:rPr>
              <a:t> </a:t>
            </a:r>
            <a:r>
              <a:rPr lang="en-US" sz="2500" spc="25" dirty="0" err="1">
                <a:solidFill>
                  <a:srgbClr val="282120"/>
                </a:solidFill>
                <a:latin typeface="Josefin Sans Regular"/>
              </a:rPr>
              <a:t>rất</a:t>
            </a:r>
            <a:r>
              <a:rPr lang="en-US" sz="2500" spc="25" dirty="0">
                <a:solidFill>
                  <a:srgbClr val="282120"/>
                </a:solidFill>
                <a:latin typeface="Josefin Sans Regular"/>
              </a:rPr>
              <a:t> </a:t>
            </a:r>
            <a:r>
              <a:rPr lang="en-US" sz="2500" spc="25" dirty="0" err="1">
                <a:solidFill>
                  <a:srgbClr val="282120"/>
                </a:solidFill>
                <a:latin typeface="Josefin Sans Regular"/>
              </a:rPr>
              <a:t>quan</a:t>
            </a:r>
            <a:r>
              <a:rPr lang="en-US" sz="2500" spc="25" dirty="0">
                <a:solidFill>
                  <a:srgbClr val="282120"/>
                </a:solidFill>
                <a:latin typeface="Josefin Sans Regular"/>
              </a:rPr>
              <a:t> </a:t>
            </a:r>
            <a:r>
              <a:rPr lang="en-US" sz="2500" spc="25" dirty="0" err="1">
                <a:solidFill>
                  <a:srgbClr val="282120"/>
                </a:solidFill>
                <a:latin typeface="Josefin Sans Regular"/>
              </a:rPr>
              <a:t>trọng</a:t>
            </a:r>
            <a:r>
              <a:rPr lang="en-US" sz="2500" spc="25" dirty="0">
                <a:solidFill>
                  <a:srgbClr val="282120"/>
                </a:solidFill>
                <a:latin typeface="Josefin Sans Regular"/>
              </a:rPr>
              <a:t>.</a:t>
            </a:r>
          </a:p>
          <a:p>
            <a:pPr algn="just">
              <a:lnSpc>
                <a:spcPts val="3751"/>
              </a:lnSpc>
            </a:pPr>
            <a:endParaRPr lang="en-US" sz="2500" spc="25" dirty="0">
              <a:solidFill>
                <a:srgbClr val="282120"/>
              </a:solidFill>
              <a:latin typeface="Josefin Sans Regular"/>
            </a:endParaRPr>
          </a:p>
        </p:txBody>
      </p:sp>
    </p:spTree>
  </p:cSld>
  <p:clrMapOvr>
    <a:masterClrMapping/>
  </p:clrMapOvr>
  <p:transition spd="med">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
        <p:cNvGrpSpPr/>
        <p:nvPr/>
      </p:nvGrpSpPr>
      <p:grpSpPr>
        <a:xfrm>
          <a:off x="0" y="0"/>
          <a:ext cx="0" cy="0"/>
          <a:chOff x="0" y="0"/>
          <a:chExt cx="0" cy="0"/>
        </a:xfrm>
      </p:grpSpPr>
      <p:sp>
        <p:nvSpPr>
          <p:cNvPr id="2" name="AutoShape 2"/>
          <p:cNvSpPr/>
          <p:nvPr/>
        </p:nvSpPr>
        <p:spPr>
          <a:xfrm>
            <a:off x="-447231" y="2532702"/>
            <a:ext cx="10565687" cy="2569943"/>
          </a:xfrm>
          <a:prstGeom prst="rect">
            <a:avLst/>
          </a:prstGeom>
          <a:solidFill>
            <a:srgbClr val="737373"/>
          </a:solidFill>
        </p:spPr>
      </p:sp>
      <p:grpSp>
        <p:nvGrpSpPr>
          <p:cNvPr id="3" name="Group 3"/>
          <p:cNvGrpSpPr/>
          <p:nvPr/>
        </p:nvGrpSpPr>
        <p:grpSpPr>
          <a:xfrm>
            <a:off x="15201700" y="1028700"/>
            <a:ext cx="3086300" cy="9258300"/>
            <a:chOff x="0" y="0"/>
            <a:chExt cx="1044008" cy="3131820"/>
          </a:xfrm>
        </p:grpSpPr>
        <p:sp>
          <p:nvSpPr>
            <p:cNvPr id="4" name="Freeform 4"/>
            <p:cNvSpPr/>
            <p:nvPr/>
          </p:nvSpPr>
          <p:spPr>
            <a:xfrm>
              <a:off x="0" y="0"/>
              <a:ext cx="1044008" cy="3131820"/>
            </a:xfrm>
            <a:custGeom>
              <a:avLst/>
              <a:gdLst/>
              <a:ahLst/>
              <a:cxnLst/>
              <a:rect l="l" t="t" r="r" b="b"/>
              <a:pathLst>
                <a:path w="1044008" h="3131820">
                  <a:moveTo>
                    <a:pt x="0" y="0"/>
                  </a:moveTo>
                  <a:lnTo>
                    <a:pt x="1044008" y="0"/>
                  </a:lnTo>
                  <a:lnTo>
                    <a:pt x="1044008" y="3131820"/>
                  </a:lnTo>
                  <a:lnTo>
                    <a:pt x="0" y="3131820"/>
                  </a:lnTo>
                  <a:close/>
                </a:path>
              </a:pathLst>
            </a:custGeom>
            <a:solidFill>
              <a:srgbClr val="FFA46F">
                <a:alpha val="64706"/>
              </a:srgbClr>
            </a:solidFill>
          </p:spPr>
        </p:sp>
      </p:grpSp>
      <p:pic>
        <p:nvPicPr>
          <p:cNvPr id="5" name="Picture 5"/>
          <p:cNvPicPr>
            <a:picLocks noChangeAspect="1"/>
          </p:cNvPicPr>
          <p:nvPr/>
        </p:nvPicPr>
        <p:blipFill>
          <a:blip r:embed="rId2"/>
          <a:srcRect l="15152" r="15152"/>
          <a:stretch>
            <a:fillRect/>
          </a:stretch>
        </p:blipFill>
        <p:spPr>
          <a:xfrm>
            <a:off x="10616208" y="1764298"/>
            <a:ext cx="6803827" cy="7321632"/>
          </a:xfrm>
          <a:prstGeom prst="rect">
            <a:avLst/>
          </a:prstGeom>
        </p:spPr>
      </p:pic>
      <p:sp>
        <p:nvSpPr>
          <p:cNvPr id="6" name="TextBox 6"/>
          <p:cNvSpPr txBox="1"/>
          <p:nvPr/>
        </p:nvSpPr>
        <p:spPr>
          <a:xfrm>
            <a:off x="771773" y="2968534"/>
            <a:ext cx="9178100" cy="5429359"/>
          </a:xfrm>
          <a:prstGeom prst="rect">
            <a:avLst/>
          </a:prstGeom>
        </p:spPr>
        <p:txBody>
          <a:bodyPr lIns="0" tIns="0" rIns="0" bIns="0" rtlCol="0" anchor="t">
            <a:spAutoFit/>
          </a:bodyPr>
          <a:lstStyle/>
          <a:p>
            <a:pPr algn="just">
              <a:lnSpc>
                <a:spcPts val="4759"/>
              </a:lnSpc>
            </a:pPr>
            <a:r>
              <a:rPr lang="en-US" sz="3399" dirty="0">
                <a:solidFill>
                  <a:srgbClr val="FFA46F"/>
                </a:solidFill>
                <a:latin typeface="Josefin Sans Regular"/>
              </a:rPr>
              <a:t> </a:t>
            </a:r>
            <a:r>
              <a:rPr lang="en-US" sz="3399" dirty="0" err="1">
                <a:solidFill>
                  <a:srgbClr val="FFA46F"/>
                </a:solidFill>
                <a:latin typeface="Josefin Sans Regular"/>
              </a:rPr>
              <a:t>Dựa</a:t>
            </a:r>
            <a:r>
              <a:rPr lang="en-US" sz="3399" dirty="0">
                <a:solidFill>
                  <a:srgbClr val="FFA46F"/>
                </a:solidFill>
                <a:latin typeface="Josefin Sans Regular"/>
              </a:rPr>
              <a:t> </a:t>
            </a:r>
            <a:r>
              <a:rPr lang="en-US" sz="3399" dirty="0" err="1">
                <a:solidFill>
                  <a:srgbClr val="FFA46F"/>
                </a:solidFill>
                <a:latin typeface="Josefin Sans Regular"/>
              </a:rPr>
              <a:t>trên</a:t>
            </a:r>
            <a:r>
              <a:rPr lang="en-US" sz="3399" dirty="0">
                <a:solidFill>
                  <a:srgbClr val="FFA46F"/>
                </a:solidFill>
                <a:latin typeface="Josefin Sans Regular"/>
              </a:rPr>
              <a:t> </a:t>
            </a:r>
            <a:r>
              <a:rPr lang="en-US" sz="3399" dirty="0" err="1">
                <a:solidFill>
                  <a:srgbClr val="FFA46F"/>
                </a:solidFill>
                <a:latin typeface="Josefin Sans Regular"/>
              </a:rPr>
              <a:t>các</a:t>
            </a:r>
            <a:r>
              <a:rPr lang="en-US" sz="3399" dirty="0">
                <a:solidFill>
                  <a:srgbClr val="FFA46F"/>
                </a:solidFill>
                <a:latin typeface="Josefin Sans Regular"/>
              </a:rPr>
              <a:t> </a:t>
            </a:r>
            <a:r>
              <a:rPr lang="en-US" sz="3399" dirty="0" err="1">
                <a:solidFill>
                  <a:srgbClr val="FFA46F"/>
                </a:solidFill>
                <a:latin typeface="Josefin Sans Regular"/>
              </a:rPr>
              <a:t>cấp</a:t>
            </a:r>
            <a:r>
              <a:rPr lang="en-US" sz="3399" dirty="0">
                <a:solidFill>
                  <a:srgbClr val="FFA46F"/>
                </a:solidFill>
                <a:latin typeface="Josefin Sans Regular"/>
              </a:rPr>
              <a:t> </a:t>
            </a:r>
            <a:r>
              <a:rPr lang="en-US" sz="3399" dirty="0" err="1">
                <a:solidFill>
                  <a:srgbClr val="FFA46F"/>
                </a:solidFill>
                <a:latin typeface="Josefin Sans Regular"/>
              </a:rPr>
              <a:t>độ</a:t>
            </a:r>
            <a:r>
              <a:rPr lang="en-US" sz="3399" dirty="0">
                <a:solidFill>
                  <a:srgbClr val="FFA46F"/>
                </a:solidFill>
                <a:latin typeface="Josefin Sans Regular"/>
              </a:rPr>
              <a:t> </a:t>
            </a:r>
            <a:r>
              <a:rPr lang="en-US" sz="3399" dirty="0" err="1">
                <a:solidFill>
                  <a:srgbClr val="FFA46F"/>
                </a:solidFill>
                <a:latin typeface="Josefin Sans Regular"/>
              </a:rPr>
              <a:t>cấu</a:t>
            </a:r>
            <a:r>
              <a:rPr lang="en-US" sz="3399" dirty="0">
                <a:solidFill>
                  <a:srgbClr val="FFA46F"/>
                </a:solidFill>
                <a:latin typeface="Josefin Sans Regular"/>
              </a:rPr>
              <a:t> </a:t>
            </a:r>
            <a:r>
              <a:rPr lang="en-US" sz="3399" dirty="0" err="1">
                <a:solidFill>
                  <a:srgbClr val="FFA46F"/>
                </a:solidFill>
                <a:latin typeface="Josefin Sans Regular"/>
              </a:rPr>
              <a:t>thành</a:t>
            </a:r>
            <a:r>
              <a:rPr lang="en-US" sz="3399" dirty="0">
                <a:solidFill>
                  <a:srgbClr val="FFA46F"/>
                </a:solidFill>
                <a:latin typeface="Josefin Sans Regular"/>
              </a:rPr>
              <a:t> </a:t>
            </a:r>
            <a:r>
              <a:rPr lang="en-US" sz="3399" dirty="0" err="1">
                <a:solidFill>
                  <a:srgbClr val="FFA46F"/>
                </a:solidFill>
                <a:latin typeface="Josefin Sans Regular"/>
              </a:rPr>
              <a:t>một</a:t>
            </a:r>
            <a:r>
              <a:rPr lang="en-US" sz="3399" dirty="0">
                <a:solidFill>
                  <a:srgbClr val="FFA46F"/>
                </a:solidFill>
                <a:latin typeface="Josefin Sans Regular"/>
              </a:rPr>
              <a:t> </a:t>
            </a:r>
            <a:r>
              <a:rPr lang="en-US" sz="3399" dirty="0" err="1">
                <a:solidFill>
                  <a:srgbClr val="FFA46F"/>
                </a:solidFill>
                <a:latin typeface="Josefin Sans Regular"/>
              </a:rPr>
              <a:t>sản</a:t>
            </a:r>
            <a:r>
              <a:rPr lang="en-US" sz="3399" dirty="0">
                <a:solidFill>
                  <a:srgbClr val="FFA46F"/>
                </a:solidFill>
                <a:latin typeface="Josefin Sans Regular"/>
              </a:rPr>
              <a:t> </a:t>
            </a:r>
            <a:r>
              <a:rPr lang="en-US" sz="3399" dirty="0" err="1">
                <a:solidFill>
                  <a:srgbClr val="FFA46F"/>
                </a:solidFill>
                <a:latin typeface="Josefin Sans Regular"/>
              </a:rPr>
              <a:t>phẩm</a:t>
            </a:r>
            <a:r>
              <a:rPr lang="en-US" sz="3399" dirty="0">
                <a:solidFill>
                  <a:srgbClr val="FFA46F"/>
                </a:solidFill>
                <a:latin typeface="Josefin Sans Regular"/>
              </a:rPr>
              <a:t>, </a:t>
            </a:r>
            <a:r>
              <a:rPr lang="en-US" sz="3399" dirty="0" err="1">
                <a:solidFill>
                  <a:srgbClr val="FFA46F"/>
                </a:solidFill>
                <a:latin typeface="Josefin Sans Regular"/>
              </a:rPr>
              <a:t>bạn</a:t>
            </a:r>
            <a:r>
              <a:rPr lang="en-US" sz="3399" dirty="0">
                <a:solidFill>
                  <a:srgbClr val="FFA46F"/>
                </a:solidFill>
                <a:latin typeface="Josefin Sans Regular"/>
              </a:rPr>
              <a:t> </a:t>
            </a:r>
            <a:r>
              <a:rPr lang="en-US" sz="3399" dirty="0" err="1">
                <a:solidFill>
                  <a:srgbClr val="FFA46F"/>
                </a:solidFill>
                <a:latin typeface="Josefin Sans Regular"/>
              </a:rPr>
              <a:t>có</a:t>
            </a:r>
            <a:r>
              <a:rPr lang="en-US" sz="3399" dirty="0">
                <a:solidFill>
                  <a:srgbClr val="FFA46F"/>
                </a:solidFill>
                <a:latin typeface="Josefin Sans Regular"/>
              </a:rPr>
              <a:t> </a:t>
            </a:r>
            <a:r>
              <a:rPr lang="en-US" sz="3399" dirty="0" err="1">
                <a:solidFill>
                  <a:srgbClr val="FFA46F"/>
                </a:solidFill>
                <a:latin typeface="Josefin Sans Regular"/>
              </a:rPr>
              <a:t>thể</a:t>
            </a:r>
            <a:r>
              <a:rPr lang="en-US" sz="3399" dirty="0">
                <a:solidFill>
                  <a:srgbClr val="FFA46F"/>
                </a:solidFill>
                <a:latin typeface="Josefin Sans Regular"/>
              </a:rPr>
              <a:t> </a:t>
            </a:r>
            <a:r>
              <a:rPr lang="en-US" sz="3399" dirty="0" err="1">
                <a:solidFill>
                  <a:srgbClr val="FFA46F"/>
                </a:solidFill>
                <a:latin typeface="Josefin Sans Regular"/>
              </a:rPr>
              <a:t>xây</a:t>
            </a:r>
            <a:r>
              <a:rPr lang="en-US" sz="3399" dirty="0">
                <a:solidFill>
                  <a:srgbClr val="FFA46F"/>
                </a:solidFill>
                <a:latin typeface="Josefin Sans Regular"/>
              </a:rPr>
              <a:t> </a:t>
            </a:r>
            <a:r>
              <a:rPr lang="en-US" sz="3399" dirty="0" err="1">
                <a:solidFill>
                  <a:srgbClr val="FFA46F"/>
                </a:solidFill>
                <a:latin typeface="Josefin Sans Regular"/>
              </a:rPr>
              <a:t>dựng</a:t>
            </a:r>
            <a:r>
              <a:rPr lang="en-US" sz="3399" dirty="0">
                <a:solidFill>
                  <a:srgbClr val="FFA46F"/>
                </a:solidFill>
                <a:latin typeface="Josefin Sans Regular"/>
              </a:rPr>
              <a:t> </a:t>
            </a:r>
            <a:r>
              <a:rPr lang="en-US" sz="3399" dirty="0" err="1">
                <a:solidFill>
                  <a:srgbClr val="FFA46F"/>
                </a:solidFill>
                <a:latin typeface="Josefin Sans Regular"/>
              </a:rPr>
              <a:t>chiến</a:t>
            </a:r>
            <a:r>
              <a:rPr lang="en-US" sz="3399" dirty="0">
                <a:solidFill>
                  <a:srgbClr val="FFA46F"/>
                </a:solidFill>
                <a:latin typeface="Josefin Sans Regular"/>
              </a:rPr>
              <a:t> </a:t>
            </a:r>
            <a:r>
              <a:rPr lang="en-US" sz="3399" dirty="0" err="1">
                <a:solidFill>
                  <a:srgbClr val="FFA46F"/>
                </a:solidFill>
                <a:latin typeface="Josefin Sans Regular"/>
              </a:rPr>
              <a:t>lược</a:t>
            </a:r>
            <a:r>
              <a:rPr lang="en-US" sz="3399" dirty="0">
                <a:solidFill>
                  <a:srgbClr val="FFA46F"/>
                </a:solidFill>
                <a:latin typeface="Josefin Sans Regular"/>
              </a:rPr>
              <a:t> </a:t>
            </a:r>
            <a:r>
              <a:rPr lang="en-US" sz="3399" dirty="0" err="1">
                <a:solidFill>
                  <a:srgbClr val="FFA46F"/>
                </a:solidFill>
                <a:latin typeface="Josefin Sans Regular"/>
              </a:rPr>
              <a:t>sản</a:t>
            </a:r>
            <a:r>
              <a:rPr lang="en-US" sz="3399" dirty="0">
                <a:solidFill>
                  <a:srgbClr val="FFA46F"/>
                </a:solidFill>
                <a:latin typeface="Josefin Sans Regular"/>
              </a:rPr>
              <a:t> </a:t>
            </a:r>
            <a:r>
              <a:rPr lang="en-US" sz="3399" dirty="0" err="1">
                <a:solidFill>
                  <a:srgbClr val="FFA46F"/>
                </a:solidFill>
                <a:latin typeface="Josefin Sans Regular"/>
              </a:rPr>
              <a:t>phẩm</a:t>
            </a:r>
            <a:r>
              <a:rPr lang="en-US" sz="3399" dirty="0">
                <a:solidFill>
                  <a:srgbClr val="FFA46F"/>
                </a:solidFill>
                <a:latin typeface="Josefin Sans Regular"/>
              </a:rPr>
              <a:t> </a:t>
            </a:r>
            <a:r>
              <a:rPr lang="en-US" sz="3399" dirty="0" err="1">
                <a:solidFill>
                  <a:srgbClr val="FFA46F"/>
                </a:solidFill>
                <a:latin typeface="Josefin Sans Regular"/>
              </a:rPr>
              <a:t>theo</a:t>
            </a:r>
            <a:r>
              <a:rPr lang="en-US" sz="3399" dirty="0">
                <a:solidFill>
                  <a:srgbClr val="FFA46F"/>
                </a:solidFill>
                <a:latin typeface="Josefin Sans Regular"/>
              </a:rPr>
              <a:t> </a:t>
            </a:r>
            <a:r>
              <a:rPr lang="en-US" sz="3399" dirty="0" err="1">
                <a:solidFill>
                  <a:srgbClr val="FFA46F"/>
                </a:solidFill>
                <a:latin typeface="Josefin Sans Regular"/>
              </a:rPr>
              <a:t>những</a:t>
            </a:r>
            <a:r>
              <a:rPr lang="en-US" sz="3399" dirty="0">
                <a:solidFill>
                  <a:srgbClr val="FFA46F"/>
                </a:solidFill>
                <a:latin typeface="Josefin Sans Regular"/>
              </a:rPr>
              <a:t> </a:t>
            </a:r>
            <a:r>
              <a:rPr lang="en-US" sz="3399" dirty="0" err="1">
                <a:solidFill>
                  <a:srgbClr val="FFA46F"/>
                </a:solidFill>
                <a:latin typeface="Josefin Sans Regular"/>
              </a:rPr>
              <a:t>hướng</a:t>
            </a:r>
            <a:r>
              <a:rPr lang="en-US" sz="3399" dirty="0">
                <a:solidFill>
                  <a:srgbClr val="FFA46F"/>
                </a:solidFill>
                <a:latin typeface="Josefin Sans Regular"/>
              </a:rPr>
              <a:t> </a:t>
            </a:r>
            <a:r>
              <a:rPr lang="en-US" sz="3399" dirty="0" err="1">
                <a:solidFill>
                  <a:srgbClr val="FFA46F"/>
                </a:solidFill>
                <a:latin typeface="Josefin Sans Regular"/>
              </a:rPr>
              <a:t>sau</a:t>
            </a:r>
            <a:r>
              <a:rPr lang="en-US" sz="3399" dirty="0">
                <a:solidFill>
                  <a:srgbClr val="FFA46F"/>
                </a:solidFill>
                <a:latin typeface="Josefin Sans Regular"/>
              </a:rPr>
              <a:t>:</a:t>
            </a:r>
          </a:p>
          <a:p>
            <a:pPr algn="just">
              <a:lnSpc>
                <a:spcPts val="4759"/>
              </a:lnSpc>
            </a:pPr>
            <a:endParaRPr lang="en-US" sz="3399" dirty="0">
              <a:solidFill>
                <a:srgbClr val="FFA46F"/>
              </a:solidFill>
              <a:latin typeface="Josefin Sans Regular"/>
            </a:endParaRPr>
          </a:p>
          <a:p>
            <a:pPr marL="734059" lvl="1" indent="-367030" algn="just">
              <a:lnSpc>
                <a:spcPts val="4759"/>
              </a:lnSpc>
              <a:buFont typeface="Arial"/>
              <a:buChar char="•"/>
            </a:pPr>
            <a:r>
              <a:rPr lang="en-US" sz="3399" dirty="0" err="1">
                <a:solidFill>
                  <a:srgbClr val="000000"/>
                </a:solidFill>
                <a:latin typeface="Josefin Sans Regular"/>
              </a:rPr>
              <a:t>Đổi</a:t>
            </a:r>
            <a:r>
              <a:rPr lang="en-US" sz="3399" dirty="0">
                <a:solidFill>
                  <a:srgbClr val="000000"/>
                </a:solidFill>
                <a:latin typeface="Josefin Sans Regular"/>
              </a:rPr>
              <a:t> </a:t>
            </a:r>
            <a:r>
              <a:rPr lang="en-US" sz="3399" dirty="0" err="1">
                <a:solidFill>
                  <a:srgbClr val="000000"/>
                </a:solidFill>
                <a:latin typeface="Josefin Sans Regular"/>
              </a:rPr>
              <a:t>mới</a:t>
            </a:r>
            <a:r>
              <a:rPr lang="en-US" sz="3399" dirty="0">
                <a:solidFill>
                  <a:srgbClr val="000000"/>
                </a:solidFill>
                <a:latin typeface="Josefin Sans Regular"/>
              </a:rPr>
              <a:t> </a:t>
            </a:r>
            <a:r>
              <a:rPr lang="en-US" sz="3399" dirty="0" err="1">
                <a:solidFill>
                  <a:srgbClr val="000000"/>
                </a:solidFill>
                <a:latin typeface="Josefin Sans Regular"/>
              </a:rPr>
              <a:t>sản</a:t>
            </a:r>
            <a:r>
              <a:rPr lang="en-US" sz="3399" dirty="0">
                <a:solidFill>
                  <a:srgbClr val="000000"/>
                </a:solidFill>
                <a:latin typeface="Josefin Sans Regular"/>
              </a:rPr>
              <a:t> </a:t>
            </a:r>
            <a:r>
              <a:rPr lang="en-US" sz="3399" dirty="0" err="1">
                <a:solidFill>
                  <a:srgbClr val="000000"/>
                </a:solidFill>
                <a:latin typeface="Josefin Sans Regular"/>
              </a:rPr>
              <a:t>phẩm</a:t>
            </a:r>
            <a:endParaRPr lang="en-US" sz="3399" dirty="0">
              <a:solidFill>
                <a:srgbClr val="000000"/>
              </a:solidFill>
              <a:latin typeface="Josefin Sans Regular"/>
            </a:endParaRPr>
          </a:p>
          <a:p>
            <a:pPr marL="734059" lvl="1" indent="-367030" algn="just">
              <a:lnSpc>
                <a:spcPts val="4759"/>
              </a:lnSpc>
              <a:buFont typeface="Arial"/>
              <a:buChar char="•"/>
            </a:pPr>
            <a:r>
              <a:rPr lang="en-US" sz="3399" dirty="0" err="1">
                <a:solidFill>
                  <a:srgbClr val="000000"/>
                </a:solidFill>
                <a:latin typeface="Josefin Sans Regular"/>
              </a:rPr>
              <a:t>Bắt</a:t>
            </a:r>
            <a:r>
              <a:rPr lang="en-US" sz="3399" dirty="0">
                <a:solidFill>
                  <a:srgbClr val="000000"/>
                </a:solidFill>
                <a:latin typeface="Josefin Sans Regular"/>
              </a:rPr>
              <a:t> </a:t>
            </a:r>
            <a:r>
              <a:rPr lang="en-US" sz="3399" dirty="0" err="1">
                <a:solidFill>
                  <a:srgbClr val="000000"/>
                </a:solidFill>
                <a:latin typeface="Josefin Sans Regular"/>
              </a:rPr>
              <a:t>chước</a:t>
            </a:r>
            <a:r>
              <a:rPr lang="en-US" sz="3399" dirty="0">
                <a:solidFill>
                  <a:srgbClr val="000000"/>
                </a:solidFill>
                <a:latin typeface="Josefin Sans Regular"/>
              </a:rPr>
              <a:t> </a:t>
            </a:r>
            <a:r>
              <a:rPr lang="en-US" sz="3399" dirty="0" err="1">
                <a:solidFill>
                  <a:srgbClr val="000000"/>
                </a:solidFill>
                <a:latin typeface="Josefin Sans Regular"/>
              </a:rPr>
              <a:t>sản</a:t>
            </a:r>
            <a:r>
              <a:rPr lang="en-US" sz="3399" dirty="0">
                <a:solidFill>
                  <a:srgbClr val="000000"/>
                </a:solidFill>
                <a:latin typeface="Josefin Sans Regular"/>
              </a:rPr>
              <a:t> </a:t>
            </a:r>
            <a:r>
              <a:rPr lang="en-US" sz="3399" dirty="0" err="1">
                <a:solidFill>
                  <a:srgbClr val="000000"/>
                </a:solidFill>
                <a:latin typeface="Josefin Sans Regular"/>
              </a:rPr>
              <a:t>phẩm</a:t>
            </a:r>
            <a:endParaRPr lang="en-US" sz="3399" dirty="0">
              <a:solidFill>
                <a:srgbClr val="000000"/>
              </a:solidFill>
              <a:latin typeface="Josefin Sans Regular"/>
            </a:endParaRPr>
          </a:p>
          <a:p>
            <a:pPr marL="734059" lvl="1" indent="-367030" algn="just">
              <a:lnSpc>
                <a:spcPts val="4759"/>
              </a:lnSpc>
              <a:buFont typeface="Arial"/>
              <a:buChar char="•"/>
            </a:pPr>
            <a:r>
              <a:rPr lang="en-US" sz="3399" dirty="0" err="1">
                <a:solidFill>
                  <a:srgbClr val="000000"/>
                </a:solidFill>
                <a:latin typeface="Josefin Sans Regular"/>
              </a:rPr>
              <a:t>Thích</a:t>
            </a:r>
            <a:r>
              <a:rPr lang="en-US" sz="3399" dirty="0">
                <a:solidFill>
                  <a:srgbClr val="000000"/>
                </a:solidFill>
                <a:latin typeface="Josefin Sans Regular"/>
              </a:rPr>
              <a:t> </a:t>
            </a:r>
            <a:r>
              <a:rPr lang="en-US" sz="3399" dirty="0" err="1">
                <a:solidFill>
                  <a:srgbClr val="000000"/>
                </a:solidFill>
                <a:latin typeface="Josefin Sans Regular"/>
              </a:rPr>
              <a:t>ứng</a:t>
            </a:r>
            <a:r>
              <a:rPr lang="en-US" sz="3399" dirty="0">
                <a:solidFill>
                  <a:srgbClr val="000000"/>
                </a:solidFill>
                <a:latin typeface="Josefin Sans Regular"/>
              </a:rPr>
              <a:t> </a:t>
            </a:r>
            <a:r>
              <a:rPr lang="en-US" sz="3399" dirty="0" err="1">
                <a:solidFill>
                  <a:srgbClr val="000000"/>
                </a:solidFill>
                <a:latin typeface="Josefin Sans Regular"/>
              </a:rPr>
              <a:t>sản</a:t>
            </a:r>
            <a:r>
              <a:rPr lang="en-US" sz="3399" dirty="0">
                <a:solidFill>
                  <a:srgbClr val="000000"/>
                </a:solidFill>
                <a:latin typeface="Josefin Sans Regular"/>
              </a:rPr>
              <a:t> </a:t>
            </a:r>
            <a:r>
              <a:rPr lang="en-US" sz="3399" dirty="0" err="1">
                <a:solidFill>
                  <a:srgbClr val="000000"/>
                </a:solidFill>
                <a:latin typeface="Josefin Sans Regular"/>
              </a:rPr>
              <a:t>phẩm</a:t>
            </a:r>
            <a:r>
              <a:rPr lang="en-US" sz="3399" dirty="0">
                <a:solidFill>
                  <a:srgbClr val="000000"/>
                </a:solidFill>
                <a:latin typeface="Josefin Sans Regular"/>
              </a:rPr>
              <a:t>: </a:t>
            </a:r>
          </a:p>
          <a:p>
            <a:pPr marL="734059" lvl="1" indent="-367030" algn="just">
              <a:lnSpc>
                <a:spcPts val="4759"/>
              </a:lnSpc>
              <a:buFont typeface="Arial"/>
              <a:buChar char="•"/>
            </a:pPr>
            <a:r>
              <a:rPr lang="en-US" sz="3399" dirty="0" err="1">
                <a:solidFill>
                  <a:srgbClr val="000000"/>
                </a:solidFill>
                <a:latin typeface="Josefin Sans Regular"/>
              </a:rPr>
              <a:t>Tái</a:t>
            </a:r>
            <a:r>
              <a:rPr lang="en-US" sz="3399" dirty="0">
                <a:solidFill>
                  <a:srgbClr val="000000"/>
                </a:solidFill>
                <a:latin typeface="Josefin Sans Regular"/>
              </a:rPr>
              <a:t> </a:t>
            </a:r>
            <a:r>
              <a:rPr lang="en-US" sz="3399" dirty="0" err="1">
                <a:solidFill>
                  <a:srgbClr val="000000"/>
                </a:solidFill>
                <a:latin typeface="Josefin Sans Regular"/>
              </a:rPr>
              <a:t>định</a:t>
            </a:r>
            <a:r>
              <a:rPr lang="en-US" sz="3399" dirty="0">
                <a:solidFill>
                  <a:srgbClr val="000000"/>
                </a:solidFill>
                <a:latin typeface="Josefin Sans Regular"/>
              </a:rPr>
              <a:t> </a:t>
            </a:r>
            <a:r>
              <a:rPr lang="en-US" sz="3399" dirty="0" err="1">
                <a:solidFill>
                  <a:srgbClr val="000000"/>
                </a:solidFill>
                <a:latin typeface="Josefin Sans Regular"/>
              </a:rPr>
              <a:t>vị</a:t>
            </a:r>
            <a:r>
              <a:rPr lang="en-US" sz="3399" dirty="0">
                <a:solidFill>
                  <a:srgbClr val="000000"/>
                </a:solidFill>
                <a:latin typeface="Josefin Sans Regular"/>
              </a:rPr>
              <a:t> </a:t>
            </a:r>
            <a:r>
              <a:rPr lang="en-US" sz="3399" dirty="0" err="1">
                <a:solidFill>
                  <a:srgbClr val="000000"/>
                </a:solidFill>
                <a:latin typeface="Josefin Sans Regular"/>
              </a:rPr>
              <a:t>sản</a:t>
            </a:r>
            <a:r>
              <a:rPr lang="en-US" sz="3399" dirty="0">
                <a:solidFill>
                  <a:srgbClr val="000000"/>
                </a:solidFill>
                <a:latin typeface="Josefin Sans Regular"/>
              </a:rPr>
              <a:t> </a:t>
            </a:r>
            <a:r>
              <a:rPr lang="en-US" sz="3399" dirty="0" err="1">
                <a:solidFill>
                  <a:srgbClr val="000000"/>
                </a:solidFill>
                <a:latin typeface="Josefin Sans Regular"/>
              </a:rPr>
              <a:t>phẩm</a:t>
            </a:r>
            <a:endParaRPr lang="en-US" sz="3399" dirty="0">
              <a:solidFill>
                <a:srgbClr val="000000"/>
              </a:solidFill>
              <a:latin typeface="Josefin Sans Regular"/>
            </a:endParaRPr>
          </a:p>
          <a:p>
            <a:pPr>
              <a:lnSpc>
                <a:spcPts val="4759"/>
              </a:lnSpc>
            </a:pPr>
            <a:endParaRPr lang="en-US" sz="3399" dirty="0">
              <a:solidFill>
                <a:srgbClr val="000000"/>
              </a:solidFill>
              <a:latin typeface="Josefin Sans Regular"/>
            </a:endParaRPr>
          </a:p>
        </p:txBody>
      </p:sp>
    </p:spTree>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46937"/>
          <a:stretch>
            <a:fillRect/>
          </a:stretch>
        </p:blipFill>
        <p:spPr>
          <a:xfrm>
            <a:off x="0" y="0"/>
            <a:ext cx="18288000" cy="10287000"/>
          </a:xfrm>
          <a:prstGeom prst="rect">
            <a:avLst/>
          </a:prstGeom>
        </p:spPr>
      </p:pic>
      <p:grpSp>
        <p:nvGrpSpPr>
          <p:cNvPr id="3" name="Group 3"/>
          <p:cNvGrpSpPr/>
          <p:nvPr/>
        </p:nvGrpSpPr>
        <p:grpSpPr>
          <a:xfrm>
            <a:off x="1418432" y="3677158"/>
            <a:ext cx="14898361" cy="2693189"/>
            <a:chOff x="0" y="-133349"/>
            <a:chExt cx="19864481" cy="3590919"/>
          </a:xfrm>
        </p:grpSpPr>
        <p:sp>
          <p:nvSpPr>
            <p:cNvPr id="4" name="TextBox 4"/>
            <p:cNvSpPr txBox="1"/>
            <p:nvPr/>
          </p:nvSpPr>
          <p:spPr>
            <a:xfrm>
              <a:off x="0" y="-133349"/>
              <a:ext cx="19864481" cy="1231107"/>
            </a:xfrm>
            <a:prstGeom prst="rect">
              <a:avLst/>
            </a:prstGeom>
          </p:spPr>
          <p:txBody>
            <a:bodyPr lIns="0" tIns="0" rIns="0" bIns="0" rtlCol="0" anchor="t">
              <a:spAutoFit/>
            </a:bodyPr>
            <a:lstStyle/>
            <a:p>
              <a:pPr algn="ctr">
                <a:lnSpc>
                  <a:spcPts val="9626"/>
                </a:lnSpc>
              </a:pPr>
              <a:r>
                <a:rPr lang="en-US" sz="6876" spc="756" dirty="0">
                  <a:solidFill>
                    <a:srgbClr val="373737"/>
                  </a:solidFill>
                  <a:latin typeface="iCiel Soup of Justice" pitchFamily="2" charset="-93"/>
                </a:rPr>
                <a:t>CẢM ƠN!</a:t>
              </a:r>
            </a:p>
          </p:txBody>
        </p:sp>
        <p:sp>
          <p:nvSpPr>
            <p:cNvPr id="5" name="TextBox 5"/>
            <p:cNvSpPr txBox="1"/>
            <p:nvPr/>
          </p:nvSpPr>
          <p:spPr>
            <a:xfrm>
              <a:off x="2106340" y="2597110"/>
              <a:ext cx="15651802" cy="860460"/>
            </a:xfrm>
            <a:prstGeom prst="rect">
              <a:avLst/>
            </a:prstGeom>
          </p:spPr>
          <p:txBody>
            <a:bodyPr lIns="0" tIns="0" rIns="0" bIns="0" rtlCol="0" anchor="t">
              <a:spAutoFit/>
            </a:bodyPr>
            <a:lstStyle/>
            <a:p>
              <a:pPr algn="ctr">
                <a:lnSpc>
                  <a:spcPts val="5656"/>
                </a:lnSpc>
              </a:pPr>
              <a:r>
                <a:rPr lang="en-US" sz="3625" spc="543" dirty="0">
                  <a:solidFill>
                    <a:srgbClr val="737373"/>
                  </a:solidFill>
                  <a:latin typeface="Josefin Sans Regular"/>
                </a:rPr>
                <a:t>CÔ VÀ CÁC BẠN ĐÃ CHÚ Ý LẮNG NGHE!</a:t>
              </a:r>
            </a:p>
          </p:txBody>
        </p:sp>
        <p:sp>
          <p:nvSpPr>
            <p:cNvPr id="6" name="AutoShape 6"/>
            <p:cNvSpPr/>
            <p:nvPr/>
          </p:nvSpPr>
          <p:spPr>
            <a:xfrm>
              <a:off x="8310086" y="1870458"/>
              <a:ext cx="3244309" cy="168952"/>
            </a:xfrm>
            <a:prstGeom prst="rect">
              <a:avLst/>
            </a:prstGeom>
            <a:solidFill>
              <a:srgbClr val="FFECE1"/>
            </a:solidFill>
          </p:spPr>
        </p:sp>
      </p:grpSp>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AutoShape 2"/>
          <p:cNvSpPr/>
          <p:nvPr/>
        </p:nvSpPr>
        <p:spPr>
          <a:xfrm>
            <a:off x="0" y="-22225"/>
            <a:ext cx="7538122" cy="10309225"/>
          </a:xfrm>
          <a:prstGeom prst="rect">
            <a:avLst/>
          </a:prstGeom>
          <a:solidFill>
            <a:srgbClr val="FFA46F"/>
          </a:solidFill>
        </p:spPr>
      </p:sp>
      <p:pic>
        <p:nvPicPr>
          <p:cNvPr id="3" name="Picture 3"/>
          <p:cNvPicPr>
            <a:picLocks noChangeAspect="1"/>
          </p:cNvPicPr>
          <p:nvPr/>
        </p:nvPicPr>
        <p:blipFill>
          <a:blip r:embed="rId2"/>
          <a:srcRect t="2626" r="18983" b="2626"/>
          <a:stretch>
            <a:fillRect/>
          </a:stretch>
        </p:blipFill>
        <p:spPr>
          <a:xfrm>
            <a:off x="0" y="3748509"/>
            <a:ext cx="7538122" cy="5509791"/>
          </a:xfrm>
          <a:prstGeom prst="rect">
            <a:avLst/>
          </a:prstGeom>
        </p:spPr>
      </p:pic>
      <p:sp>
        <p:nvSpPr>
          <p:cNvPr id="4" name="TextBox 4"/>
          <p:cNvSpPr txBox="1"/>
          <p:nvPr/>
        </p:nvSpPr>
        <p:spPr>
          <a:xfrm>
            <a:off x="479534" y="149705"/>
            <a:ext cx="10270346" cy="986809"/>
          </a:xfrm>
          <a:prstGeom prst="rect">
            <a:avLst/>
          </a:prstGeom>
        </p:spPr>
        <p:txBody>
          <a:bodyPr lIns="0" tIns="0" rIns="0" bIns="0" rtlCol="0" anchor="t">
            <a:spAutoFit/>
          </a:bodyPr>
          <a:lstStyle/>
          <a:p>
            <a:pPr>
              <a:lnSpc>
                <a:spcPts val="7680"/>
              </a:lnSpc>
            </a:pPr>
            <a:r>
              <a:rPr lang="en-US" sz="6399" dirty="0">
                <a:solidFill>
                  <a:srgbClr val="FFFFFF"/>
                </a:solidFill>
                <a:latin typeface="Josefin Sans Regular" panose="020B0604020202020204" charset="-93"/>
              </a:rPr>
              <a:t>Natural</a:t>
            </a:r>
          </a:p>
        </p:txBody>
      </p:sp>
      <p:sp>
        <p:nvSpPr>
          <p:cNvPr id="5" name="TextBox 5"/>
          <p:cNvSpPr txBox="1"/>
          <p:nvPr/>
        </p:nvSpPr>
        <p:spPr>
          <a:xfrm>
            <a:off x="-782341" y="1308444"/>
            <a:ext cx="8020456" cy="727122"/>
          </a:xfrm>
          <a:prstGeom prst="rect">
            <a:avLst/>
          </a:prstGeom>
        </p:spPr>
        <p:txBody>
          <a:bodyPr lIns="0" tIns="0" rIns="0" bIns="0" rtlCol="0" anchor="t">
            <a:spAutoFit/>
          </a:bodyPr>
          <a:lstStyle/>
          <a:p>
            <a:pPr algn="ctr">
              <a:lnSpc>
                <a:spcPts val="5400"/>
              </a:lnSpc>
            </a:pPr>
            <a:r>
              <a:rPr lang="en-US" sz="5400" dirty="0">
                <a:solidFill>
                  <a:srgbClr val="FFFFFF"/>
                </a:solidFill>
                <a:latin typeface="Josefin Sans Regular Bold" panose="020B0604020202020204" charset="-93"/>
              </a:rPr>
              <a:t>TỰ NHIÊN</a:t>
            </a:r>
          </a:p>
        </p:txBody>
      </p:sp>
      <p:sp>
        <p:nvSpPr>
          <p:cNvPr id="6" name="TextBox 6"/>
          <p:cNvSpPr txBox="1"/>
          <p:nvPr/>
        </p:nvSpPr>
        <p:spPr>
          <a:xfrm>
            <a:off x="8320463" y="1906790"/>
            <a:ext cx="9488480" cy="2710815"/>
          </a:xfrm>
          <a:prstGeom prst="rect">
            <a:avLst/>
          </a:prstGeom>
        </p:spPr>
        <p:txBody>
          <a:bodyPr lIns="0" tIns="0" rIns="0" bIns="0" rtlCol="0" anchor="t">
            <a:spAutoFit/>
          </a:bodyPr>
          <a:lstStyle/>
          <a:p>
            <a:pPr algn="ctr">
              <a:lnSpc>
                <a:spcPts val="5400"/>
              </a:lnSpc>
              <a:spcBef>
                <a:spcPct val="0"/>
              </a:spcBef>
            </a:pPr>
            <a:r>
              <a:rPr lang="en-US" sz="3600">
                <a:solidFill>
                  <a:srgbClr val="FFA46F"/>
                </a:solidFill>
                <a:latin typeface="Josefin Sans Regular"/>
              </a:rPr>
              <a:t>Thời tiết là một trong những vấn đề nhức nhối nhất của việc giao hàng, nhất là giao thức ăn, nước uống vì rất dễ bị hư hại trong quá trình vận chuyển.</a:t>
            </a:r>
          </a:p>
        </p:txBody>
      </p:sp>
      <p:sp>
        <p:nvSpPr>
          <p:cNvPr id="7" name="TextBox 7"/>
          <p:cNvSpPr txBox="1"/>
          <p:nvPr/>
        </p:nvSpPr>
        <p:spPr>
          <a:xfrm>
            <a:off x="9564924" y="6158157"/>
            <a:ext cx="6999557" cy="2025015"/>
          </a:xfrm>
          <a:prstGeom prst="rect">
            <a:avLst/>
          </a:prstGeom>
        </p:spPr>
        <p:txBody>
          <a:bodyPr lIns="0" tIns="0" rIns="0" bIns="0" rtlCol="0" anchor="t">
            <a:spAutoFit/>
          </a:bodyPr>
          <a:lstStyle/>
          <a:p>
            <a:pPr algn="ctr">
              <a:lnSpc>
                <a:spcPts val="5400"/>
              </a:lnSpc>
              <a:spcBef>
                <a:spcPct val="0"/>
              </a:spcBef>
            </a:pPr>
            <a:r>
              <a:rPr lang="en-US" sz="3600">
                <a:solidFill>
                  <a:srgbClr val="FFA46F"/>
                </a:solidFill>
                <a:latin typeface="Josefin Sans Regular"/>
              </a:rPr>
              <a:t>Ô nhiễm môi trường do đồ nhựa bị đưa ra môi trường từ ngành công nghiệp </a:t>
            </a:r>
          </a:p>
        </p:txBody>
      </p:sp>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7279488" y="-575340"/>
            <a:ext cx="17601622" cy="3957381"/>
          </a:xfrm>
          <a:prstGeom prst="rect">
            <a:avLst/>
          </a:prstGeom>
        </p:spPr>
      </p:pic>
      <p:grpSp>
        <p:nvGrpSpPr>
          <p:cNvPr id="3" name="Group 3"/>
          <p:cNvGrpSpPr/>
          <p:nvPr/>
        </p:nvGrpSpPr>
        <p:grpSpPr>
          <a:xfrm>
            <a:off x="9918717" y="0"/>
            <a:ext cx="8369283" cy="10287000"/>
            <a:chOff x="0" y="0"/>
            <a:chExt cx="11159043" cy="13716000"/>
          </a:xfrm>
        </p:grpSpPr>
        <p:pic>
          <p:nvPicPr>
            <p:cNvPr id="4" name="Picture 4"/>
            <p:cNvPicPr>
              <a:picLocks noChangeAspect="1"/>
            </p:cNvPicPr>
            <p:nvPr/>
          </p:nvPicPr>
          <p:blipFill>
            <a:blip r:embed="rId4"/>
            <a:srcRect l="25594" r="20167"/>
            <a:stretch>
              <a:fillRect/>
            </a:stretch>
          </p:blipFill>
          <p:spPr>
            <a:xfrm>
              <a:off x="0" y="0"/>
              <a:ext cx="11159043" cy="13716000"/>
            </a:xfrm>
            <a:prstGeom prst="rect">
              <a:avLst/>
            </a:prstGeom>
          </p:spPr>
        </p:pic>
      </p:grpSp>
      <p:grpSp>
        <p:nvGrpSpPr>
          <p:cNvPr id="5" name="Group 5"/>
          <p:cNvGrpSpPr/>
          <p:nvPr/>
        </p:nvGrpSpPr>
        <p:grpSpPr>
          <a:xfrm>
            <a:off x="9918717" y="7480300"/>
            <a:ext cx="4335512" cy="2806700"/>
            <a:chOff x="0" y="0"/>
            <a:chExt cx="1631533" cy="1056213"/>
          </a:xfrm>
        </p:grpSpPr>
        <p:sp>
          <p:nvSpPr>
            <p:cNvPr id="6" name="Freeform 6"/>
            <p:cNvSpPr/>
            <p:nvPr/>
          </p:nvSpPr>
          <p:spPr>
            <a:xfrm>
              <a:off x="0" y="0"/>
              <a:ext cx="1631533" cy="1056213"/>
            </a:xfrm>
            <a:custGeom>
              <a:avLst/>
              <a:gdLst/>
              <a:ahLst/>
              <a:cxnLst/>
              <a:rect l="l" t="t" r="r" b="b"/>
              <a:pathLst>
                <a:path w="1631533" h="1056213">
                  <a:moveTo>
                    <a:pt x="0" y="0"/>
                  </a:moveTo>
                  <a:lnTo>
                    <a:pt x="1631533" y="0"/>
                  </a:lnTo>
                  <a:lnTo>
                    <a:pt x="1631533" y="1056213"/>
                  </a:lnTo>
                  <a:lnTo>
                    <a:pt x="0" y="1056213"/>
                  </a:lnTo>
                  <a:close/>
                </a:path>
              </a:pathLst>
            </a:custGeom>
            <a:solidFill>
              <a:srgbClr val="FFA46F"/>
            </a:solidFill>
          </p:spPr>
        </p:sp>
      </p:grpSp>
      <p:grpSp>
        <p:nvGrpSpPr>
          <p:cNvPr id="7" name="Group 7"/>
          <p:cNvGrpSpPr/>
          <p:nvPr/>
        </p:nvGrpSpPr>
        <p:grpSpPr>
          <a:xfrm>
            <a:off x="15881367" y="0"/>
            <a:ext cx="4335512" cy="2806700"/>
            <a:chOff x="0" y="0"/>
            <a:chExt cx="1631533" cy="1056213"/>
          </a:xfrm>
        </p:grpSpPr>
        <p:sp>
          <p:nvSpPr>
            <p:cNvPr id="8" name="Freeform 8"/>
            <p:cNvSpPr/>
            <p:nvPr/>
          </p:nvSpPr>
          <p:spPr>
            <a:xfrm>
              <a:off x="0" y="0"/>
              <a:ext cx="1631533" cy="1056213"/>
            </a:xfrm>
            <a:custGeom>
              <a:avLst/>
              <a:gdLst/>
              <a:ahLst/>
              <a:cxnLst/>
              <a:rect l="l" t="t" r="r" b="b"/>
              <a:pathLst>
                <a:path w="1631533" h="1056213">
                  <a:moveTo>
                    <a:pt x="0" y="0"/>
                  </a:moveTo>
                  <a:lnTo>
                    <a:pt x="1631533" y="0"/>
                  </a:lnTo>
                  <a:lnTo>
                    <a:pt x="1631533" y="1056213"/>
                  </a:lnTo>
                  <a:lnTo>
                    <a:pt x="0" y="1056213"/>
                  </a:lnTo>
                  <a:close/>
                </a:path>
              </a:pathLst>
            </a:custGeom>
            <a:solidFill>
              <a:srgbClr val="FFA46F"/>
            </a:solidFill>
          </p:spPr>
        </p:sp>
      </p:grpSp>
      <p:sp>
        <p:nvSpPr>
          <p:cNvPr id="9" name="TextBox 9"/>
          <p:cNvSpPr txBox="1"/>
          <p:nvPr/>
        </p:nvSpPr>
        <p:spPr>
          <a:xfrm>
            <a:off x="399974" y="967720"/>
            <a:ext cx="7779930" cy="975360"/>
          </a:xfrm>
          <a:prstGeom prst="rect">
            <a:avLst/>
          </a:prstGeom>
        </p:spPr>
        <p:txBody>
          <a:bodyPr lIns="0" tIns="0" rIns="0" bIns="0" rtlCol="0" anchor="t">
            <a:spAutoFit/>
          </a:bodyPr>
          <a:lstStyle/>
          <a:p>
            <a:pPr>
              <a:lnSpc>
                <a:spcPts val="7680"/>
              </a:lnSpc>
            </a:pPr>
            <a:r>
              <a:rPr lang="en-US" sz="6399" dirty="0">
                <a:solidFill>
                  <a:schemeClr val="bg1">
                    <a:lumMod val="75000"/>
                  </a:schemeClr>
                </a:solidFill>
                <a:latin typeface="Libre Franklin Black"/>
              </a:rPr>
              <a:t>T</a:t>
            </a:r>
            <a:r>
              <a:rPr lang="en-US" sz="6400" dirty="0">
                <a:solidFill>
                  <a:schemeClr val="bg1">
                    <a:lumMod val="75000"/>
                  </a:schemeClr>
                </a:solidFill>
                <a:latin typeface="Libre Franklin Black"/>
              </a:rPr>
              <a:t>echnological</a:t>
            </a:r>
          </a:p>
        </p:txBody>
      </p:sp>
      <p:sp>
        <p:nvSpPr>
          <p:cNvPr id="10" name="TextBox 10"/>
          <p:cNvSpPr txBox="1"/>
          <p:nvPr/>
        </p:nvSpPr>
        <p:spPr>
          <a:xfrm>
            <a:off x="8915400" y="1081087"/>
            <a:ext cx="12881149" cy="748625"/>
          </a:xfrm>
          <a:prstGeom prst="rect">
            <a:avLst/>
          </a:prstGeom>
        </p:spPr>
        <p:txBody>
          <a:bodyPr lIns="0" tIns="0" rIns="0" bIns="0" rtlCol="0" anchor="t">
            <a:spAutoFit/>
          </a:bodyPr>
          <a:lstStyle/>
          <a:p>
            <a:pPr algn="ctr">
              <a:lnSpc>
                <a:spcPts val="5600"/>
              </a:lnSpc>
            </a:pPr>
            <a:r>
              <a:rPr lang="en-US" sz="5600" dirty="0">
                <a:solidFill>
                  <a:schemeClr val="bg1">
                    <a:lumMod val="95000"/>
                  </a:schemeClr>
                </a:solidFill>
                <a:latin typeface="Josefin Sans Regular Bold" panose="020B0604020202020204" charset="-93"/>
              </a:rPr>
              <a:t>CÔNG NGHỆ</a:t>
            </a:r>
          </a:p>
        </p:txBody>
      </p:sp>
      <p:sp>
        <p:nvSpPr>
          <p:cNvPr id="11" name="TextBox 11"/>
          <p:cNvSpPr txBox="1"/>
          <p:nvPr/>
        </p:nvSpPr>
        <p:spPr>
          <a:xfrm>
            <a:off x="0" y="2512886"/>
            <a:ext cx="9918717" cy="1280160"/>
          </a:xfrm>
          <a:prstGeom prst="rect">
            <a:avLst/>
          </a:prstGeom>
        </p:spPr>
        <p:txBody>
          <a:bodyPr lIns="0" tIns="0" rIns="0" bIns="0" rtlCol="0" anchor="t">
            <a:spAutoFit/>
          </a:bodyPr>
          <a:lstStyle/>
          <a:p>
            <a:pPr algn="ctr">
              <a:lnSpc>
                <a:spcPts val="5100"/>
              </a:lnSpc>
              <a:spcBef>
                <a:spcPct val="0"/>
              </a:spcBef>
            </a:pPr>
            <a:r>
              <a:rPr lang="en-US" sz="3400">
                <a:solidFill>
                  <a:srgbClr val="FFA46F"/>
                </a:solidFill>
                <a:latin typeface="Josefin Sans Regular"/>
              </a:rPr>
              <a:t>Việt Nam còn nằm trong top 15 nước có nhiều người sử dụng smartphone cao nhất thế giới.</a:t>
            </a:r>
          </a:p>
        </p:txBody>
      </p:sp>
      <p:sp>
        <p:nvSpPr>
          <p:cNvPr id="12" name="TextBox 12"/>
          <p:cNvSpPr txBox="1"/>
          <p:nvPr/>
        </p:nvSpPr>
        <p:spPr>
          <a:xfrm>
            <a:off x="378203" y="4801235"/>
            <a:ext cx="9162312" cy="4082415"/>
          </a:xfrm>
          <a:prstGeom prst="rect">
            <a:avLst/>
          </a:prstGeom>
        </p:spPr>
        <p:txBody>
          <a:bodyPr lIns="0" tIns="0" rIns="0" bIns="0" rtlCol="0" anchor="t">
            <a:spAutoFit/>
          </a:bodyPr>
          <a:lstStyle/>
          <a:p>
            <a:pPr algn="just">
              <a:lnSpc>
                <a:spcPts val="5400"/>
              </a:lnSpc>
              <a:spcBef>
                <a:spcPct val="0"/>
              </a:spcBef>
            </a:pPr>
            <a:r>
              <a:rPr lang="en-US" sz="3600" dirty="0" err="1">
                <a:solidFill>
                  <a:srgbClr val="FFA46F"/>
                </a:solidFill>
                <a:latin typeface="Josefin Sans Regular"/>
              </a:rPr>
              <a:t>Ngoài</a:t>
            </a:r>
            <a:r>
              <a:rPr lang="en-US" sz="3600" dirty="0">
                <a:solidFill>
                  <a:srgbClr val="FFA46F"/>
                </a:solidFill>
                <a:latin typeface="Josefin Sans Regular"/>
              </a:rPr>
              <a:t> </a:t>
            </a:r>
            <a:r>
              <a:rPr lang="en-US" sz="3600" dirty="0" err="1">
                <a:solidFill>
                  <a:srgbClr val="FFA46F"/>
                </a:solidFill>
                <a:latin typeface="Josefin Sans Regular"/>
              </a:rPr>
              <a:t>việc</a:t>
            </a:r>
            <a:r>
              <a:rPr lang="en-US" sz="3600" dirty="0">
                <a:solidFill>
                  <a:srgbClr val="FFA46F"/>
                </a:solidFill>
                <a:latin typeface="Josefin Sans Regular"/>
              </a:rPr>
              <a:t> </a:t>
            </a:r>
            <a:r>
              <a:rPr lang="en-US" sz="3600" dirty="0" err="1">
                <a:solidFill>
                  <a:srgbClr val="FFA46F"/>
                </a:solidFill>
                <a:latin typeface="Josefin Sans Regular"/>
              </a:rPr>
              <a:t>nghe</a:t>
            </a:r>
            <a:r>
              <a:rPr lang="en-US" sz="3600" dirty="0">
                <a:solidFill>
                  <a:srgbClr val="FFA46F"/>
                </a:solidFill>
                <a:latin typeface="Josefin Sans Regular"/>
              </a:rPr>
              <a:t> </a:t>
            </a:r>
            <a:r>
              <a:rPr lang="en-US" sz="3600" dirty="0" err="1">
                <a:solidFill>
                  <a:srgbClr val="FFA46F"/>
                </a:solidFill>
                <a:latin typeface="Josefin Sans Regular"/>
              </a:rPr>
              <a:t>gọi</a:t>
            </a:r>
            <a:r>
              <a:rPr lang="en-US" sz="3600" dirty="0">
                <a:solidFill>
                  <a:srgbClr val="FFA46F"/>
                </a:solidFill>
                <a:latin typeface="Josefin Sans Regular"/>
              </a:rPr>
              <a:t>, </a:t>
            </a:r>
            <a:r>
              <a:rPr lang="en-US" sz="3600" dirty="0" err="1">
                <a:solidFill>
                  <a:srgbClr val="FFA46F"/>
                </a:solidFill>
                <a:latin typeface="Josefin Sans Regular"/>
              </a:rPr>
              <a:t>giải</a:t>
            </a:r>
            <a:r>
              <a:rPr lang="en-US" sz="3600" dirty="0">
                <a:solidFill>
                  <a:srgbClr val="FFA46F"/>
                </a:solidFill>
                <a:latin typeface="Josefin Sans Regular"/>
              </a:rPr>
              <a:t> </a:t>
            </a:r>
            <a:r>
              <a:rPr lang="en-US" sz="3600" dirty="0" err="1">
                <a:solidFill>
                  <a:srgbClr val="FFA46F"/>
                </a:solidFill>
                <a:latin typeface="Josefin Sans Regular"/>
              </a:rPr>
              <a:t>trí</a:t>
            </a:r>
            <a:r>
              <a:rPr lang="en-US" sz="3600" dirty="0">
                <a:solidFill>
                  <a:srgbClr val="FFA46F"/>
                </a:solidFill>
                <a:latin typeface="Josefin Sans Regular"/>
              </a:rPr>
              <a:t> hay </a:t>
            </a:r>
            <a:r>
              <a:rPr lang="en-US" sz="3600" dirty="0" err="1">
                <a:solidFill>
                  <a:srgbClr val="FFA46F"/>
                </a:solidFill>
                <a:latin typeface="Josefin Sans Regular"/>
              </a:rPr>
              <a:t>cập</a:t>
            </a:r>
            <a:r>
              <a:rPr lang="en-US" sz="3600" dirty="0">
                <a:solidFill>
                  <a:srgbClr val="FFA46F"/>
                </a:solidFill>
                <a:latin typeface="Josefin Sans Regular"/>
              </a:rPr>
              <a:t> </a:t>
            </a:r>
            <a:r>
              <a:rPr lang="en-US" sz="3600" dirty="0" err="1">
                <a:solidFill>
                  <a:srgbClr val="FFA46F"/>
                </a:solidFill>
                <a:latin typeface="Josefin Sans Regular"/>
              </a:rPr>
              <a:t>nhật</a:t>
            </a:r>
            <a:r>
              <a:rPr lang="en-US" sz="3600" dirty="0">
                <a:solidFill>
                  <a:srgbClr val="FFA46F"/>
                </a:solidFill>
                <a:latin typeface="Josefin Sans Regular"/>
              </a:rPr>
              <a:t> tin </a:t>
            </a:r>
            <a:r>
              <a:rPr lang="en-US" sz="3600" dirty="0" err="1">
                <a:solidFill>
                  <a:srgbClr val="FFA46F"/>
                </a:solidFill>
                <a:latin typeface="Josefin Sans Regular"/>
              </a:rPr>
              <a:t>tức</a:t>
            </a:r>
            <a:r>
              <a:rPr lang="en-US" sz="3600" dirty="0">
                <a:solidFill>
                  <a:srgbClr val="FFA46F"/>
                </a:solidFill>
                <a:latin typeface="Josefin Sans Regular"/>
              </a:rPr>
              <a:t>, </a:t>
            </a:r>
            <a:r>
              <a:rPr lang="en-US" sz="3600" dirty="0" err="1">
                <a:solidFill>
                  <a:srgbClr val="FFA46F"/>
                </a:solidFill>
                <a:latin typeface="Josefin Sans Regular"/>
              </a:rPr>
              <a:t>các</a:t>
            </a:r>
            <a:r>
              <a:rPr lang="en-US" sz="3600" dirty="0">
                <a:solidFill>
                  <a:srgbClr val="FFA46F"/>
                </a:solidFill>
                <a:latin typeface="Josefin Sans Regular"/>
              </a:rPr>
              <a:t> </a:t>
            </a:r>
            <a:r>
              <a:rPr lang="en-US" sz="3600" dirty="0" err="1">
                <a:solidFill>
                  <a:srgbClr val="FFA46F"/>
                </a:solidFill>
                <a:latin typeface="Josefin Sans Regular"/>
              </a:rPr>
              <a:t>ứng</a:t>
            </a:r>
            <a:r>
              <a:rPr lang="en-US" sz="3600" dirty="0">
                <a:solidFill>
                  <a:srgbClr val="FFA46F"/>
                </a:solidFill>
                <a:latin typeface="Josefin Sans Regular"/>
              </a:rPr>
              <a:t> </a:t>
            </a:r>
            <a:r>
              <a:rPr lang="en-US" sz="3600" dirty="0" err="1">
                <a:solidFill>
                  <a:srgbClr val="FFA46F"/>
                </a:solidFill>
                <a:latin typeface="Josefin Sans Regular"/>
              </a:rPr>
              <a:t>dụng</a:t>
            </a:r>
            <a:r>
              <a:rPr lang="en-US" sz="3600" dirty="0">
                <a:solidFill>
                  <a:srgbClr val="FFA46F"/>
                </a:solidFill>
                <a:latin typeface="Josefin Sans Regular"/>
              </a:rPr>
              <a:t> </a:t>
            </a:r>
            <a:r>
              <a:rPr lang="en-US" sz="3600" dirty="0" err="1">
                <a:solidFill>
                  <a:srgbClr val="FFA46F"/>
                </a:solidFill>
                <a:latin typeface="Josefin Sans Regular"/>
              </a:rPr>
              <a:t>đặt</a:t>
            </a:r>
            <a:r>
              <a:rPr lang="en-US" sz="3600" dirty="0">
                <a:solidFill>
                  <a:srgbClr val="FFA46F"/>
                </a:solidFill>
                <a:latin typeface="Josefin Sans Regular"/>
              </a:rPr>
              <a:t> </a:t>
            </a:r>
            <a:r>
              <a:rPr lang="en-US" sz="3600" dirty="0" err="1">
                <a:solidFill>
                  <a:srgbClr val="FFA46F"/>
                </a:solidFill>
                <a:latin typeface="Josefin Sans Regular"/>
              </a:rPr>
              <a:t>đồ</a:t>
            </a:r>
            <a:r>
              <a:rPr lang="en-US" sz="3600" dirty="0">
                <a:solidFill>
                  <a:srgbClr val="FFA46F"/>
                </a:solidFill>
                <a:latin typeface="Josefin Sans Regular"/>
              </a:rPr>
              <a:t> </a:t>
            </a:r>
            <a:r>
              <a:rPr lang="en-US" sz="3600" dirty="0" err="1">
                <a:solidFill>
                  <a:srgbClr val="FFA46F"/>
                </a:solidFill>
                <a:latin typeface="Josefin Sans Regular"/>
              </a:rPr>
              <a:t>ăn</a:t>
            </a:r>
            <a:r>
              <a:rPr lang="en-US" sz="3600" dirty="0">
                <a:solidFill>
                  <a:srgbClr val="FFA46F"/>
                </a:solidFill>
                <a:latin typeface="Josefin Sans Regular"/>
              </a:rPr>
              <a:t> </a:t>
            </a:r>
            <a:r>
              <a:rPr lang="en-US" sz="3600" dirty="0" err="1">
                <a:solidFill>
                  <a:srgbClr val="FFA46F"/>
                </a:solidFill>
                <a:latin typeface="Josefin Sans Regular"/>
              </a:rPr>
              <a:t>cũng</a:t>
            </a:r>
            <a:r>
              <a:rPr lang="en-US" sz="3600" dirty="0">
                <a:solidFill>
                  <a:srgbClr val="FFA46F"/>
                </a:solidFill>
                <a:latin typeface="Josefin Sans Regular"/>
              </a:rPr>
              <a:t> </a:t>
            </a:r>
            <a:r>
              <a:rPr lang="en-US" sz="3600" dirty="0" err="1">
                <a:solidFill>
                  <a:srgbClr val="FFA46F"/>
                </a:solidFill>
                <a:latin typeface="Josefin Sans Regular"/>
              </a:rPr>
              <a:t>đang</a:t>
            </a:r>
            <a:r>
              <a:rPr lang="en-US" sz="3600" dirty="0">
                <a:solidFill>
                  <a:srgbClr val="FFA46F"/>
                </a:solidFill>
                <a:latin typeface="Josefin Sans Regular"/>
              </a:rPr>
              <a:t> </a:t>
            </a:r>
            <a:r>
              <a:rPr lang="en-US" sz="3600" dirty="0" err="1">
                <a:solidFill>
                  <a:srgbClr val="FFA46F"/>
                </a:solidFill>
                <a:latin typeface="Josefin Sans Regular"/>
              </a:rPr>
              <a:t>dần</a:t>
            </a:r>
            <a:r>
              <a:rPr lang="en-US" sz="3600" dirty="0">
                <a:solidFill>
                  <a:srgbClr val="FFA46F"/>
                </a:solidFill>
                <a:latin typeface="Josefin Sans Regular"/>
              </a:rPr>
              <a:t> </a:t>
            </a:r>
            <a:r>
              <a:rPr lang="en-US" sz="3600" dirty="0" err="1">
                <a:solidFill>
                  <a:srgbClr val="FFA46F"/>
                </a:solidFill>
                <a:latin typeface="Josefin Sans Regular"/>
              </a:rPr>
              <a:t>phổ</a:t>
            </a:r>
            <a:r>
              <a:rPr lang="en-US" sz="3600" dirty="0">
                <a:solidFill>
                  <a:srgbClr val="FFA46F"/>
                </a:solidFill>
                <a:latin typeface="Josefin Sans Regular"/>
              </a:rPr>
              <a:t> </a:t>
            </a:r>
            <a:r>
              <a:rPr lang="en-US" sz="3600" dirty="0" err="1">
                <a:solidFill>
                  <a:srgbClr val="FFA46F"/>
                </a:solidFill>
                <a:latin typeface="Josefin Sans Regular"/>
              </a:rPr>
              <a:t>biến</a:t>
            </a:r>
            <a:r>
              <a:rPr lang="en-US" sz="3600" dirty="0">
                <a:solidFill>
                  <a:srgbClr val="FFA46F"/>
                </a:solidFill>
                <a:latin typeface="Josefin Sans Regular"/>
              </a:rPr>
              <a:t>, </a:t>
            </a:r>
            <a:r>
              <a:rPr lang="en-US" sz="3600" dirty="0" err="1">
                <a:solidFill>
                  <a:srgbClr val="FFA46F"/>
                </a:solidFill>
                <a:latin typeface="Josefin Sans Regular"/>
              </a:rPr>
              <a:t>cộng</a:t>
            </a:r>
            <a:r>
              <a:rPr lang="en-US" sz="3600" dirty="0">
                <a:solidFill>
                  <a:srgbClr val="FFA46F"/>
                </a:solidFill>
                <a:latin typeface="Josefin Sans Regular"/>
              </a:rPr>
              <a:t> </a:t>
            </a:r>
            <a:r>
              <a:rPr lang="en-US" sz="3600" dirty="0" err="1">
                <a:solidFill>
                  <a:srgbClr val="FFA46F"/>
                </a:solidFill>
                <a:latin typeface="Josefin Sans Regular"/>
              </a:rPr>
              <a:t>thêm</a:t>
            </a:r>
            <a:r>
              <a:rPr lang="en-US" sz="3600" dirty="0">
                <a:solidFill>
                  <a:srgbClr val="FFA46F"/>
                </a:solidFill>
                <a:latin typeface="Josefin Sans Regular"/>
              </a:rPr>
              <a:t> </a:t>
            </a:r>
            <a:r>
              <a:rPr lang="en-US" sz="3600" dirty="0" err="1">
                <a:solidFill>
                  <a:srgbClr val="FFA46F"/>
                </a:solidFill>
                <a:latin typeface="Josefin Sans Regular"/>
              </a:rPr>
              <a:t>việc</a:t>
            </a:r>
            <a:r>
              <a:rPr lang="en-US" sz="3600" dirty="0">
                <a:solidFill>
                  <a:srgbClr val="FFA46F"/>
                </a:solidFill>
                <a:latin typeface="Josefin Sans Regular"/>
              </a:rPr>
              <a:t> </a:t>
            </a:r>
            <a:r>
              <a:rPr lang="en-US" sz="3600" dirty="0" err="1">
                <a:solidFill>
                  <a:srgbClr val="FFA46F"/>
                </a:solidFill>
                <a:latin typeface="Josefin Sans Regular"/>
              </a:rPr>
              <a:t>liên</a:t>
            </a:r>
            <a:r>
              <a:rPr lang="en-US" sz="3600" dirty="0">
                <a:solidFill>
                  <a:srgbClr val="FFA46F"/>
                </a:solidFill>
                <a:latin typeface="Josefin Sans Regular"/>
              </a:rPr>
              <a:t> </a:t>
            </a:r>
            <a:r>
              <a:rPr lang="en-US" sz="3600" dirty="0" err="1">
                <a:solidFill>
                  <a:srgbClr val="FFA46F"/>
                </a:solidFill>
                <a:latin typeface="Josefin Sans Regular"/>
              </a:rPr>
              <a:t>kết</a:t>
            </a:r>
            <a:r>
              <a:rPr lang="en-US" sz="3600" dirty="0">
                <a:solidFill>
                  <a:srgbClr val="FFA46F"/>
                </a:solidFill>
                <a:latin typeface="Josefin Sans Regular"/>
              </a:rPr>
              <a:t> </a:t>
            </a:r>
            <a:r>
              <a:rPr lang="en-US" sz="3600" dirty="0" err="1">
                <a:solidFill>
                  <a:srgbClr val="FFA46F"/>
                </a:solidFill>
                <a:latin typeface="Josefin Sans Regular"/>
              </a:rPr>
              <a:t>với</a:t>
            </a:r>
            <a:r>
              <a:rPr lang="en-US" sz="3600" dirty="0">
                <a:solidFill>
                  <a:srgbClr val="FFA46F"/>
                </a:solidFill>
                <a:latin typeface="Josefin Sans Regular"/>
              </a:rPr>
              <a:t> </a:t>
            </a:r>
            <a:r>
              <a:rPr lang="en-US" sz="3600" dirty="0" err="1">
                <a:solidFill>
                  <a:srgbClr val="FFA46F"/>
                </a:solidFill>
                <a:latin typeface="Josefin Sans Regular"/>
              </a:rPr>
              <a:t>các</a:t>
            </a:r>
            <a:r>
              <a:rPr lang="en-US" sz="3600" dirty="0">
                <a:solidFill>
                  <a:srgbClr val="FFA46F"/>
                </a:solidFill>
                <a:latin typeface="Josefin Sans Regular"/>
              </a:rPr>
              <a:t> </a:t>
            </a:r>
            <a:r>
              <a:rPr lang="en-US" sz="3600" dirty="0" err="1">
                <a:solidFill>
                  <a:srgbClr val="FFA46F"/>
                </a:solidFill>
                <a:latin typeface="Josefin Sans Regular"/>
              </a:rPr>
              <a:t>ngân</a:t>
            </a:r>
            <a:r>
              <a:rPr lang="en-US" sz="3600" dirty="0">
                <a:solidFill>
                  <a:srgbClr val="FFA46F"/>
                </a:solidFill>
                <a:latin typeface="Josefin Sans Regular"/>
              </a:rPr>
              <a:t> </a:t>
            </a:r>
            <a:r>
              <a:rPr lang="en-US" sz="3600" dirty="0" err="1">
                <a:solidFill>
                  <a:srgbClr val="FFA46F"/>
                </a:solidFill>
                <a:latin typeface="Josefin Sans Regular"/>
              </a:rPr>
              <a:t>hàng</a:t>
            </a:r>
            <a:r>
              <a:rPr lang="en-US" sz="3600" dirty="0">
                <a:solidFill>
                  <a:srgbClr val="FFA46F"/>
                </a:solidFill>
                <a:latin typeface="Josefin Sans Regular"/>
              </a:rPr>
              <a:t> hay </a:t>
            </a:r>
            <a:r>
              <a:rPr lang="en-US" sz="3600" dirty="0" err="1">
                <a:solidFill>
                  <a:srgbClr val="FFA46F"/>
                </a:solidFill>
                <a:latin typeface="Josefin Sans Regular"/>
              </a:rPr>
              <a:t>ví</a:t>
            </a:r>
            <a:r>
              <a:rPr lang="en-US" sz="3600" dirty="0">
                <a:solidFill>
                  <a:srgbClr val="FFA46F"/>
                </a:solidFill>
                <a:latin typeface="Josefin Sans Regular"/>
              </a:rPr>
              <a:t> </a:t>
            </a:r>
            <a:r>
              <a:rPr lang="en-US" sz="3600" dirty="0" err="1">
                <a:solidFill>
                  <a:srgbClr val="FFA46F"/>
                </a:solidFill>
                <a:latin typeface="Josefin Sans Regular"/>
              </a:rPr>
              <a:t>điện</a:t>
            </a:r>
            <a:r>
              <a:rPr lang="en-US" sz="3600" dirty="0">
                <a:solidFill>
                  <a:srgbClr val="FFA46F"/>
                </a:solidFill>
                <a:latin typeface="Josefin Sans Regular"/>
              </a:rPr>
              <a:t> </a:t>
            </a:r>
            <a:r>
              <a:rPr lang="en-US" sz="3600" dirty="0" err="1">
                <a:solidFill>
                  <a:srgbClr val="FFA46F"/>
                </a:solidFill>
                <a:latin typeface="Josefin Sans Regular"/>
              </a:rPr>
              <a:t>tử</a:t>
            </a:r>
            <a:r>
              <a:rPr lang="en-US" sz="3600" dirty="0">
                <a:solidFill>
                  <a:srgbClr val="FFA46F"/>
                </a:solidFill>
                <a:latin typeface="Josefin Sans Regular"/>
              </a:rPr>
              <a:t> </a:t>
            </a:r>
            <a:r>
              <a:rPr lang="en-US" sz="3600" dirty="0" err="1">
                <a:solidFill>
                  <a:srgbClr val="FFA46F"/>
                </a:solidFill>
                <a:latin typeface="Josefin Sans Regular"/>
              </a:rPr>
              <a:t>như</a:t>
            </a:r>
            <a:r>
              <a:rPr lang="en-US" sz="3600" dirty="0">
                <a:solidFill>
                  <a:srgbClr val="FFA46F"/>
                </a:solidFill>
                <a:latin typeface="Josefin Sans Regular"/>
              </a:rPr>
              <a:t> MOMO, </a:t>
            </a:r>
            <a:r>
              <a:rPr lang="en-US" sz="3600" dirty="0" err="1">
                <a:solidFill>
                  <a:srgbClr val="FFA46F"/>
                </a:solidFill>
                <a:latin typeface="Josefin Sans Regular"/>
              </a:rPr>
              <a:t>ViettelPay</a:t>
            </a:r>
            <a:r>
              <a:rPr lang="en-US" sz="3600" dirty="0">
                <a:solidFill>
                  <a:srgbClr val="FFA46F"/>
                </a:solidFill>
                <a:latin typeface="Josefin Sans Regular"/>
              </a:rPr>
              <a:t>,... </a:t>
            </a:r>
            <a:r>
              <a:rPr lang="en-US" sz="3600" dirty="0" err="1">
                <a:solidFill>
                  <a:srgbClr val="FFA46F"/>
                </a:solidFill>
                <a:latin typeface="Josefin Sans Regular"/>
              </a:rPr>
              <a:t>giúp</a:t>
            </a:r>
            <a:r>
              <a:rPr lang="en-US" sz="3600" dirty="0">
                <a:solidFill>
                  <a:srgbClr val="FFA46F"/>
                </a:solidFill>
                <a:latin typeface="Josefin Sans Regular"/>
              </a:rPr>
              <a:t> </a:t>
            </a:r>
            <a:r>
              <a:rPr lang="en-US" sz="3600" dirty="0" err="1">
                <a:solidFill>
                  <a:srgbClr val="FFA46F"/>
                </a:solidFill>
                <a:latin typeface="Josefin Sans Regular"/>
              </a:rPr>
              <a:t>cho</a:t>
            </a:r>
            <a:r>
              <a:rPr lang="en-US" sz="3600" dirty="0">
                <a:solidFill>
                  <a:srgbClr val="FFA46F"/>
                </a:solidFill>
                <a:latin typeface="Josefin Sans Regular"/>
              </a:rPr>
              <a:t> </a:t>
            </a:r>
            <a:r>
              <a:rPr lang="en-US" sz="3600" dirty="0" err="1">
                <a:solidFill>
                  <a:srgbClr val="FFA46F"/>
                </a:solidFill>
                <a:latin typeface="Josefin Sans Regular"/>
              </a:rPr>
              <a:t>việc</a:t>
            </a:r>
            <a:r>
              <a:rPr lang="en-US" sz="3600" dirty="0">
                <a:solidFill>
                  <a:srgbClr val="FFA46F"/>
                </a:solidFill>
                <a:latin typeface="Josefin Sans Regular"/>
              </a:rPr>
              <a:t> </a:t>
            </a:r>
            <a:r>
              <a:rPr lang="en-US" sz="3600" dirty="0" err="1">
                <a:solidFill>
                  <a:srgbClr val="FFA46F"/>
                </a:solidFill>
                <a:latin typeface="Josefin Sans Regular"/>
              </a:rPr>
              <a:t>thanh</a:t>
            </a:r>
            <a:r>
              <a:rPr lang="en-US" sz="3600" dirty="0">
                <a:solidFill>
                  <a:srgbClr val="FFA46F"/>
                </a:solidFill>
                <a:latin typeface="Josefin Sans Regular"/>
              </a:rPr>
              <a:t> </a:t>
            </a:r>
            <a:r>
              <a:rPr lang="en-US" sz="3600" dirty="0" err="1">
                <a:solidFill>
                  <a:srgbClr val="FFA46F"/>
                </a:solidFill>
                <a:latin typeface="Josefin Sans Regular"/>
              </a:rPr>
              <a:t>toán</a:t>
            </a:r>
            <a:r>
              <a:rPr lang="en-US" sz="3600" dirty="0">
                <a:solidFill>
                  <a:srgbClr val="FFA46F"/>
                </a:solidFill>
                <a:latin typeface="Josefin Sans Regular"/>
              </a:rPr>
              <a:t> </a:t>
            </a:r>
            <a:r>
              <a:rPr lang="en-US" sz="3600" dirty="0" err="1">
                <a:solidFill>
                  <a:srgbClr val="FFA46F"/>
                </a:solidFill>
                <a:latin typeface="Josefin Sans Regular"/>
              </a:rPr>
              <a:t>trở</a:t>
            </a:r>
            <a:r>
              <a:rPr lang="en-US" sz="3600" dirty="0">
                <a:solidFill>
                  <a:srgbClr val="FFA46F"/>
                </a:solidFill>
                <a:latin typeface="Josefin Sans Regular"/>
              </a:rPr>
              <a:t> </a:t>
            </a:r>
            <a:r>
              <a:rPr lang="en-US" sz="3600" dirty="0" err="1">
                <a:solidFill>
                  <a:srgbClr val="FFA46F"/>
                </a:solidFill>
                <a:latin typeface="Josefin Sans Regular"/>
              </a:rPr>
              <a:t>nên</a:t>
            </a:r>
            <a:r>
              <a:rPr lang="en-US" sz="3600" dirty="0">
                <a:solidFill>
                  <a:srgbClr val="FFA46F"/>
                </a:solidFill>
                <a:latin typeface="Josefin Sans Regular"/>
              </a:rPr>
              <a:t> </a:t>
            </a:r>
            <a:r>
              <a:rPr lang="en-US" sz="3600" dirty="0" err="1">
                <a:solidFill>
                  <a:srgbClr val="FFA46F"/>
                </a:solidFill>
                <a:latin typeface="Josefin Sans Regular"/>
              </a:rPr>
              <a:t>đơn</a:t>
            </a:r>
            <a:r>
              <a:rPr lang="en-US" sz="3600" dirty="0">
                <a:solidFill>
                  <a:srgbClr val="FFA46F"/>
                </a:solidFill>
                <a:latin typeface="Josefin Sans Regular"/>
              </a:rPr>
              <a:t> </a:t>
            </a:r>
            <a:r>
              <a:rPr lang="en-US" sz="3600" dirty="0" err="1">
                <a:solidFill>
                  <a:srgbClr val="FFA46F"/>
                </a:solidFill>
                <a:latin typeface="Josefin Sans Regular"/>
              </a:rPr>
              <a:t>giản</a:t>
            </a:r>
            <a:r>
              <a:rPr lang="en-US" sz="3600" dirty="0">
                <a:solidFill>
                  <a:srgbClr val="FFA46F"/>
                </a:solidFill>
                <a:latin typeface="Josefin Sans Regular"/>
              </a:rPr>
              <a:t> </a:t>
            </a:r>
            <a:r>
              <a:rPr lang="en-US" sz="3600" dirty="0" err="1">
                <a:solidFill>
                  <a:srgbClr val="FFA46F"/>
                </a:solidFill>
                <a:latin typeface="Josefin Sans Regular"/>
              </a:rPr>
              <a:t>và</a:t>
            </a:r>
            <a:r>
              <a:rPr lang="en-US" sz="3600" dirty="0">
                <a:solidFill>
                  <a:srgbClr val="FFA46F"/>
                </a:solidFill>
                <a:latin typeface="Josefin Sans Regular"/>
              </a:rPr>
              <a:t> </a:t>
            </a:r>
            <a:r>
              <a:rPr lang="en-US" sz="3600" dirty="0" err="1">
                <a:solidFill>
                  <a:srgbClr val="FFA46F"/>
                </a:solidFill>
                <a:latin typeface="Josefin Sans Regular"/>
              </a:rPr>
              <a:t>dễ</a:t>
            </a:r>
            <a:r>
              <a:rPr lang="en-US" sz="3600" dirty="0">
                <a:solidFill>
                  <a:srgbClr val="FFA46F"/>
                </a:solidFill>
                <a:latin typeface="Josefin Sans Regular"/>
              </a:rPr>
              <a:t> </a:t>
            </a:r>
            <a:r>
              <a:rPr lang="en-US" sz="3600" dirty="0" err="1">
                <a:solidFill>
                  <a:srgbClr val="FFA46F"/>
                </a:solidFill>
                <a:latin typeface="Josefin Sans Regular"/>
              </a:rPr>
              <a:t>dàng</a:t>
            </a:r>
            <a:r>
              <a:rPr lang="en-US" sz="3600" dirty="0">
                <a:solidFill>
                  <a:srgbClr val="FFA46F"/>
                </a:solidFill>
                <a:latin typeface="Josefin Sans Regular"/>
              </a:rPr>
              <a:t> </a:t>
            </a:r>
            <a:r>
              <a:rPr lang="en-US" sz="3600" dirty="0" err="1">
                <a:solidFill>
                  <a:srgbClr val="FFA46F"/>
                </a:solidFill>
                <a:latin typeface="Josefin Sans Regular"/>
              </a:rPr>
              <a:t>hơn</a:t>
            </a:r>
            <a:r>
              <a:rPr lang="en-US" sz="3600" dirty="0">
                <a:solidFill>
                  <a:srgbClr val="FFA46F"/>
                </a:solidFill>
                <a:latin typeface="Josefin Sans Regular"/>
              </a:rPr>
              <a:t> bao </a:t>
            </a:r>
            <a:r>
              <a:rPr lang="en-US" sz="3600" dirty="0" err="1">
                <a:solidFill>
                  <a:srgbClr val="FFA46F"/>
                </a:solidFill>
                <a:latin typeface="Josefin Sans Regular"/>
              </a:rPr>
              <a:t>giờ</a:t>
            </a:r>
            <a:r>
              <a:rPr lang="en-US" sz="3600" dirty="0">
                <a:solidFill>
                  <a:srgbClr val="FFA46F"/>
                </a:solidFill>
                <a:latin typeface="Josefin Sans Regular"/>
              </a:rPr>
              <a:t> </a:t>
            </a:r>
            <a:r>
              <a:rPr lang="en-US" sz="3600" dirty="0" err="1">
                <a:solidFill>
                  <a:srgbClr val="FFA46F"/>
                </a:solidFill>
                <a:latin typeface="Josefin Sans Regular"/>
              </a:rPr>
              <a:t>hết</a:t>
            </a:r>
            <a:endParaRPr lang="en-US" sz="3600" dirty="0">
              <a:solidFill>
                <a:srgbClr val="FFA46F"/>
              </a:solidFill>
              <a:latin typeface="Josefin Sans Regular"/>
            </a:endParaRPr>
          </a:p>
        </p:txBody>
      </p:sp>
    </p:spTree>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88802"/>
            <a:chOff x="0" y="0"/>
            <a:chExt cx="24384000" cy="6118403"/>
          </a:xfrm>
        </p:grpSpPr>
        <p:pic>
          <p:nvPicPr>
            <p:cNvPr id="3" name="Picture 3"/>
            <p:cNvPicPr>
              <a:picLocks noChangeAspect="1"/>
            </p:cNvPicPr>
            <p:nvPr/>
          </p:nvPicPr>
          <p:blipFill>
            <a:blip r:embed="rId2"/>
            <a:srcRect t="19226" b="36672"/>
            <a:stretch>
              <a:fillRect/>
            </a:stretch>
          </p:blipFill>
          <p:spPr>
            <a:xfrm>
              <a:off x="0" y="0"/>
              <a:ext cx="24384000" cy="6118403"/>
            </a:xfrm>
            <a:prstGeom prst="rect">
              <a:avLst/>
            </a:prstGeom>
          </p:spPr>
        </p:pic>
      </p:grpSp>
      <p:sp>
        <p:nvSpPr>
          <p:cNvPr id="4" name="AutoShape 4"/>
          <p:cNvSpPr/>
          <p:nvPr/>
        </p:nvSpPr>
        <p:spPr>
          <a:xfrm>
            <a:off x="-34636" y="4588802"/>
            <a:ext cx="8782051" cy="5698198"/>
          </a:xfrm>
          <a:prstGeom prst="rect">
            <a:avLst/>
          </a:prstGeom>
          <a:solidFill>
            <a:srgbClr val="FFA46F"/>
          </a:solidFill>
        </p:spPr>
      </p:sp>
      <p:sp>
        <p:nvSpPr>
          <p:cNvPr id="5" name="TextBox 5"/>
          <p:cNvSpPr txBox="1"/>
          <p:nvPr/>
        </p:nvSpPr>
        <p:spPr>
          <a:xfrm>
            <a:off x="502265" y="5143500"/>
            <a:ext cx="7172396" cy="986809"/>
          </a:xfrm>
          <a:prstGeom prst="rect">
            <a:avLst/>
          </a:prstGeom>
        </p:spPr>
        <p:txBody>
          <a:bodyPr lIns="0" tIns="0" rIns="0" bIns="0" rtlCol="0" anchor="t">
            <a:spAutoFit/>
          </a:bodyPr>
          <a:lstStyle/>
          <a:p>
            <a:pPr>
              <a:lnSpc>
                <a:spcPts val="7680"/>
              </a:lnSpc>
            </a:pPr>
            <a:r>
              <a:rPr lang="en-US" sz="6399" dirty="0">
                <a:solidFill>
                  <a:srgbClr val="FFFFFF"/>
                </a:solidFill>
                <a:latin typeface="Josefin Sans Regular Bold" panose="020B0604020202020204" charset="-93"/>
              </a:rPr>
              <a:t>Political</a:t>
            </a:r>
          </a:p>
        </p:txBody>
      </p:sp>
      <p:grpSp>
        <p:nvGrpSpPr>
          <p:cNvPr id="6" name="Group 6"/>
          <p:cNvGrpSpPr/>
          <p:nvPr/>
        </p:nvGrpSpPr>
        <p:grpSpPr>
          <a:xfrm>
            <a:off x="9144000" y="5484984"/>
            <a:ext cx="9144000" cy="3773316"/>
            <a:chOff x="0" y="0"/>
            <a:chExt cx="12192000" cy="5031088"/>
          </a:xfrm>
        </p:grpSpPr>
        <p:sp>
          <p:nvSpPr>
            <p:cNvPr id="7" name="TextBox 7"/>
            <p:cNvSpPr txBox="1"/>
            <p:nvPr/>
          </p:nvSpPr>
          <p:spPr>
            <a:xfrm>
              <a:off x="0" y="-95250"/>
              <a:ext cx="12192000" cy="1557972"/>
            </a:xfrm>
            <a:prstGeom prst="rect">
              <a:avLst/>
            </a:prstGeom>
          </p:spPr>
          <p:txBody>
            <a:bodyPr lIns="0" tIns="0" rIns="0" bIns="0" rtlCol="0" anchor="t">
              <a:spAutoFit/>
            </a:bodyPr>
            <a:lstStyle/>
            <a:p>
              <a:pPr>
                <a:lnSpc>
                  <a:spcPts val="4800"/>
                </a:lnSpc>
              </a:pPr>
              <a:r>
                <a:rPr lang="en-US" sz="3200">
                  <a:solidFill>
                    <a:srgbClr val="FFFFFF"/>
                  </a:solidFill>
                  <a:latin typeface="Josefin Sans Regular"/>
                </a:rPr>
                <a:t>Người dân hạn chế ra đường khi không thật sự cần thiết, mọi người hạn chế tiếp xúc với nhau</a:t>
              </a:r>
            </a:p>
          </p:txBody>
        </p:sp>
        <p:sp>
          <p:nvSpPr>
            <p:cNvPr id="8" name="TextBox 8"/>
            <p:cNvSpPr txBox="1"/>
            <p:nvPr/>
          </p:nvSpPr>
          <p:spPr>
            <a:xfrm>
              <a:off x="0" y="1847833"/>
              <a:ext cx="12192000" cy="3183254"/>
            </a:xfrm>
            <a:prstGeom prst="rect">
              <a:avLst/>
            </a:prstGeom>
          </p:spPr>
          <p:txBody>
            <a:bodyPr lIns="0" tIns="0" rIns="0" bIns="0" rtlCol="0" anchor="t">
              <a:spAutoFit/>
            </a:bodyPr>
            <a:lstStyle/>
            <a:p>
              <a:pPr>
                <a:lnSpc>
                  <a:spcPts val="4800"/>
                </a:lnSpc>
              </a:pPr>
              <a:r>
                <a:rPr lang="en-US" sz="3200" dirty="0" err="1">
                  <a:solidFill>
                    <a:srgbClr val="CA6E3F"/>
                  </a:solidFill>
                  <a:latin typeface="Josefin Sans Regular"/>
                </a:rPr>
                <a:t>Nhưng</a:t>
              </a:r>
              <a:r>
                <a:rPr lang="en-US" sz="3200" dirty="0">
                  <a:solidFill>
                    <a:srgbClr val="CA6E3F"/>
                  </a:solidFill>
                  <a:latin typeface="Josefin Sans Regular"/>
                </a:rPr>
                <a:t> </a:t>
              </a:r>
              <a:r>
                <a:rPr lang="en-US" sz="3200" dirty="0" err="1">
                  <a:solidFill>
                    <a:srgbClr val="CA6E3F"/>
                  </a:solidFill>
                  <a:latin typeface="Josefin Sans Regular"/>
                </a:rPr>
                <a:t>khi</a:t>
              </a:r>
              <a:r>
                <a:rPr lang="en-US" sz="3200" dirty="0">
                  <a:solidFill>
                    <a:srgbClr val="CA6E3F"/>
                  </a:solidFill>
                  <a:latin typeface="Josefin Sans Regular"/>
                </a:rPr>
                <a:t> </a:t>
              </a:r>
              <a:r>
                <a:rPr lang="en-US" sz="3200" dirty="0" err="1">
                  <a:solidFill>
                    <a:srgbClr val="CA6E3F"/>
                  </a:solidFill>
                  <a:latin typeface="Josefin Sans Regular"/>
                </a:rPr>
                <a:t>dịch</a:t>
              </a:r>
              <a:r>
                <a:rPr lang="en-US" sz="3200" dirty="0">
                  <a:solidFill>
                    <a:srgbClr val="CA6E3F"/>
                  </a:solidFill>
                  <a:latin typeface="Josefin Sans Regular"/>
                </a:rPr>
                <a:t> </a:t>
              </a:r>
              <a:r>
                <a:rPr lang="en-US" sz="3200" dirty="0" err="1">
                  <a:solidFill>
                    <a:srgbClr val="CA6E3F"/>
                  </a:solidFill>
                  <a:latin typeface="Josefin Sans Regular"/>
                </a:rPr>
                <a:t>bệnh</a:t>
              </a:r>
              <a:r>
                <a:rPr lang="en-US" sz="3200" dirty="0">
                  <a:solidFill>
                    <a:srgbClr val="CA6E3F"/>
                  </a:solidFill>
                  <a:latin typeface="Josefin Sans Regular"/>
                </a:rPr>
                <a:t> </a:t>
              </a:r>
              <a:r>
                <a:rPr lang="en-US" sz="3200" dirty="0" err="1">
                  <a:solidFill>
                    <a:srgbClr val="CA6E3F"/>
                  </a:solidFill>
                  <a:latin typeface="Josefin Sans Regular"/>
                </a:rPr>
                <a:t>dần</a:t>
              </a:r>
              <a:r>
                <a:rPr lang="en-US" sz="3200" dirty="0">
                  <a:solidFill>
                    <a:srgbClr val="CA6E3F"/>
                  </a:solidFill>
                  <a:latin typeface="Josefin Sans Regular"/>
                </a:rPr>
                <a:t> </a:t>
              </a:r>
              <a:r>
                <a:rPr lang="en-US" sz="3200" dirty="0" err="1">
                  <a:solidFill>
                    <a:srgbClr val="CA6E3F"/>
                  </a:solidFill>
                  <a:latin typeface="Josefin Sans Regular"/>
                </a:rPr>
                <a:t>được</a:t>
              </a:r>
              <a:r>
                <a:rPr lang="en-US" sz="3200" dirty="0">
                  <a:solidFill>
                    <a:srgbClr val="CA6E3F"/>
                  </a:solidFill>
                  <a:latin typeface="Josefin Sans Regular"/>
                </a:rPr>
                <a:t> </a:t>
              </a:r>
              <a:r>
                <a:rPr lang="en-US" sz="3200" dirty="0" err="1">
                  <a:solidFill>
                    <a:srgbClr val="CA6E3F"/>
                  </a:solidFill>
                  <a:latin typeface="Josefin Sans Regular"/>
                </a:rPr>
                <a:t>kiểm</a:t>
              </a:r>
              <a:r>
                <a:rPr lang="en-US" sz="3200" dirty="0">
                  <a:solidFill>
                    <a:srgbClr val="CA6E3F"/>
                  </a:solidFill>
                  <a:latin typeface="Josefin Sans Regular"/>
                </a:rPr>
                <a:t> </a:t>
              </a:r>
              <a:r>
                <a:rPr lang="en-US" sz="3200" dirty="0" err="1">
                  <a:solidFill>
                    <a:srgbClr val="CA6E3F"/>
                  </a:solidFill>
                  <a:latin typeface="Josefin Sans Regular"/>
                </a:rPr>
                <a:t>soát</a:t>
              </a:r>
              <a:r>
                <a:rPr lang="en-US" sz="3200" dirty="0">
                  <a:solidFill>
                    <a:srgbClr val="CA6E3F"/>
                  </a:solidFill>
                  <a:latin typeface="Josefin Sans Regular"/>
                </a:rPr>
                <a:t> </a:t>
              </a:r>
              <a:r>
                <a:rPr lang="en-US" sz="3200" dirty="0" err="1">
                  <a:solidFill>
                    <a:srgbClr val="CA6E3F"/>
                  </a:solidFill>
                  <a:latin typeface="Josefin Sans Regular"/>
                </a:rPr>
                <a:t>thì</a:t>
              </a:r>
              <a:r>
                <a:rPr lang="en-US" sz="3200" dirty="0">
                  <a:solidFill>
                    <a:srgbClr val="CA6E3F"/>
                  </a:solidFill>
                  <a:latin typeface="Josefin Sans Regular"/>
                </a:rPr>
                <a:t> </a:t>
              </a:r>
              <a:r>
                <a:rPr lang="en-US" sz="3200" dirty="0" err="1">
                  <a:solidFill>
                    <a:srgbClr val="CA6E3F"/>
                  </a:solidFill>
                  <a:latin typeface="Josefin Sans Regular"/>
                </a:rPr>
                <a:t>dịch</a:t>
              </a:r>
              <a:r>
                <a:rPr lang="en-US" sz="3200" dirty="0">
                  <a:solidFill>
                    <a:srgbClr val="CA6E3F"/>
                  </a:solidFill>
                  <a:latin typeface="Josefin Sans Regular"/>
                </a:rPr>
                <a:t> </a:t>
              </a:r>
              <a:r>
                <a:rPr lang="en-US" sz="3200" dirty="0" err="1">
                  <a:solidFill>
                    <a:srgbClr val="CA6E3F"/>
                  </a:solidFill>
                  <a:latin typeface="Josefin Sans Regular"/>
                </a:rPr>
                <a:t>vụ</a:t>
              </a:r>
              <a:r>
                <a:rPr lang="en-US" sz="3200" dirty="0">
                  <a:solidFill>
                    <a:srgbClr val="CA6E3F"/>
                  </a:solidFill>
                  <a:latin typeface="Josefin Sans Regular"/>
                </a:rPr>
                <a:t> </a:t>
              </a:r>
              <a:r>
                <a:rPr lang="en-US" sz="3200" dirty="0" err="1">
                  <a:solidFill>
                    <a:srgbClr val="CA6E3F"/>
                  </a:solidFill>
                  <a:latin typeface="Josefin Sans Regular"/>
                </a:rPr>
                <a:t>giao</a:t>
              </a:r>
              <a:r>
                <a:rPr lang="en-US" sz="3200" dirty="0">
                  <a:solidFill>
                    <a:srgbClr val="CA6E3F"/>
                  </a:solidFill>
                  <a:latin typeface="Josefin Sans Regular"/>
                </a:rPr>
                <a:t> </a:t>
              </a:r>
              <a:r>
                <a:rPr lang="en-US" sz="3200" dirty="0" err="1">
                  <a:solidFill>
                    <a:srgbClr val="CA6E3F"/>
                  </a:solidFill>
                  <a:latin typeface="Josefin Sans Regular"/>
                </a:rPr>
                <a:t>đồ</a:t>
              </a:r>
              <a:r>
                <a:rPr lang="en-US" sz="3200" dirty="0">
                  <a:solidFill>
                    <a:srgbClr val="CA6E3F"/>
                  </a:solidFill>
                  <a:latin typeface="Josefin Sans Regular"/>
                </a:rPr>
                <a:t> </a:t>
              </a:r>
              <a:r>
                <a:rPr lang="en-US" sz="3200" dirty="0" err="1">
                  <a:solidFill>
                    <a:srgbClr val="CA6E3F"/>
                  </a:solidFill>
                  <a:latin typeface="Josefin Sans Regular"/>
                </a:rPr>
                <a:t>ăn</a:t>
              </a:r>
              <a:r>
                <a:rPr lang="en-US" sz="3200" dirty="0">
                  <a:solidFill>
                    <a:srgbClr val="CA6E3F"/>
                  </a:solidFill>
                  <a:latin typeface="Josefin Sans Regular"/>
                </a:rPr>
                <a:t> </a:t>
              </a:r>
              <a:r>
                <a:rPr lang="en-US" sz="3200" dirty="0" err="1">
                  <a:solidFill>
                    <a:srgbClr val="CA6E3F"/>
                  </a:solidFill>
                  <a:latin typeface="Josefin Sans Regular"/>
                </a:rPr>
                <a:t>lại</a:t>
              </a:r>
              <a:r>
                <a:rPr lang="en-US" sz="3200" dirty="0">
                  <a:solidFill>
                    <a:srgbClr val="CA6E3F"/>
                  </a:solidFill>
                  <a:latin typeface="Josefin Sans Regular"/>
                </a:rPr>
                <a:t> </a:t>
              </a:r>
              <a:r>
                <a:rPr lang="en-US" sz="3200" dirty="0" err="1">
                  <a:solidFill>
                    <a:srgbClr val="CA6E3F"/>
                  </a:solidFill>
                  <a:latin typeface="Josefin Sans Regular"/>
                </a:rPr>
                <a:t>trở</a:t>
              </a:r>
              <a:r>
                <a:rPr lang="en-US" sz="3200" dirty="0">
                  <a:solidFill>
                    <a:srgbClr val="CA6E3F"/>
                  </a:solidFill>
                  <a:latin typeface="Josefin Sans Regular"/>
                </a:rPr>
                <a:t> </a:t>
              </a:r>
              <a:r>
                <a:rPr lang="en-US" sz="3200" dirty="0" err="1">
                  <a:solidFill>
                    <a:srgbClr val="CA6E3F"/>
                  </a:solidFill>
                  <a:latin typeface="Josefin Sans Regular"/>
                </a:rPr>
                <a:t>thành</a:t>
              </a:r>
              <a:r>
                <a:rPr lang="en-US" sz="3200" dirty="0">
                  <a:solidFill>
                    <a:srgbClr val="CA6E3F"/>
                  </a:solidFill>
                  <a:latin typeface="Josefin Sans Regular"/>
                </a:rPr>
                <a:t> </a:t>
              </a:r>
              <a:r>
                <a:rPr lang="en-US" sz="3200" dirty="0" err="1">
                  <a:solidFill>
                    <a:srgbClr val="CA6E3F"/>
                  </a:solidFill>
                  <a:latin typeface="Josefin Sans Regular"/>
                </a:rPr>
                <a:t>lựa</a:t>
              </a:r>
              <a:r>
                <a:rPr lang="en-US" sz="3200" dirty="0">
                  <a:solidFill>
                    <a:srgbClr val="CA6E3F"/>
                  </a:solidFill>
                  <a:latin typeface="Josefin Sans Regular"/>
                </a:rPr>
                <a:t> </a:t>
              </a:r>
              <a:r>
                <a:rPr lang="en-US" sz="3200" dirty="0" err="1">
                  <a:solidFill>
                    <a:srgbClr val="CA6E3F"/>
                  </a:solidFill>
                  <a:latin typeface="Josefin Sans Regular"/>
                </a:rPr>
                <a:t>chọn</a:t>
              </a:r>
              <a:r>
                <a:rPr lang="en-US" sz="3200" dirty="0">
                  <a:solidFill>
                    <a:srgbClr val="CA6E3F"/>
                  </a:solidFill>
                  <a:latin typeface="Josefin Sans Regular"/>
                </a:rPr>
                <a:t> </a:t>
              </a:r>
              <a:r>
                <a:rPr lang="en-US" sz="3200" dirty="0" err="1">
                  <a:solidFill>
                    <a:srgbClr val="CA6E3F"/>
                  </a:solidFill>
                  <a:latin typeface="Josefin Sans Regular"/>
                </a:rPr>
                <a:t>của</a:t>
              </a:r>
              <a:r>
                <a:rPr lang="en-US" sz="3200" dirty="0">
                  <a:solidFill>
                    <a:srgbClr val="CA6E3F"/>
                  </a:solidFill>
                  <a:latin typeface="Josefin Sans Regular"/>
                </a:rPr>
                <a:t> </a:t>
              </a:r>
              <a:r>
                <a:rPr lang="en-US" sz="3200" dirty="0" err="1">
                  <a:solidFill>
                    <a:srgbClr val="CA6E3F"/>
                  </a:solidFill>
                  <a:latin typeface="Josefin Sans Regular"/>
                </a:rPr>
                <a:t>nhiều</a:t>
              </a:r>
              <a:r>
                <a:rPr lang="en-US" sz="3200" dirty="0">
                  <a:solidFill>
                    <a:srgbClr val="CA6E3F"/>
                  </a:solidFill>
                  <a:latin typeface="Josefin Sans Regular"/>
                </a:rPr>
                <a:t> </a:t>
              </a:r>
              <a:r>
                <a:rPr lang="en-US" sz="3200" dirty="0" err="1">
                  <a:solidFill>
                    <a:srgbClr val="CA6E3F"/>
                  </a:solidFill>
                  <a:latin typeface="Josefin Sans Regular"/>
                </a:rPr>
                <a:t>người</a:t>
              </a:r>
              <a:r>
                <a:rPr lang="en-US" sz="3200" dirty="0">
                  <a:solidFill>
                    <a:srgbClr val="CA6E3F"/>
                  </a:solidFill>
                  <a:latin typeface="Josefin Sans Regular"/>
                </a:rPr>
                <a:t> </a:t>
              </a:r>
              <a:r>
                <a:rPr lang="en-US" sz="3200" dirty="0" err="1">
                  <a:solidFill>
                    <a:srgbClr val="CA6E3F"/>
                  </a:solidFill>
                  <a:latin typeface="Josefin Sans Regular"/>
                </a:rPr>
                <a:t>khi</a:t>
              </a:r>
              <a:r>
                <a:rPr lang="en-US" sz="3200" dirty="0">
                  <a:solidFill>
                    <a:srgbClr val="CA6E3F"/>
                  </a:solidFill>
                  <a:latin typeface="Josefin Sans Regular"/>
                </a:rPr>
                <a:t> </a:t>
              </a:r>
              <a:r>
                <a:rPr lang="en-US" sz="3200" dirty="0" err="1">
                  <a:solidFill>
                    <a:srgbClr val="CA6E3F"/>
                  </a:solidFill>
                  <a:latin typeface="Josefin Sans Regular"/>
                </a:rPr>
                <a:t>mà</a:t>
              </a:r>
              <a:r>
                <a:rPr lang="en-US" sz="3200" dirty="0">
                  <a:solidFill>
                    <a:srgbClr val="CA6E3F"/>
                  </a:solidFill>
                  <a:latin typeface="Josefin Sans Regular"/>
                </a:rPr>
                <a:t> </a:t>
              </a:r>
              <a:r>
                <a:rPr lang="en-US" sz="3200" dirty="0" err="1">
                  <a:solidFill>
                    <a:srgbClr val="CA6E3F"/>
                  </a:solidFill>
                  <a:latin typeface="Josefin Sans Regular"/>
                </a:rPr>
                <a:t>nó</a:t>
              </a:r>
              <a:r>
                <a:rPr lang="en-US" sz="3200" dirty="0">
                  <a:solidFill>
                    <a:srgbClr val="CA6E3F"/>
                  </a:solidFill>
                  <a:latin typeface="Josefin Sans Regular"/>
                </a:rPr>
                <a:t> </a:t>
              </a:r>
              <a:r>
                <a:rPr lang="en-US" sz="3200" dirty="0" err="1">
                  <a:solidFill>
                    <a:srgbClr val="CA6E3F"/>
                  </a:solidFill>
                  <a:latin typeface="Josefin Sans Regular"/>
                </a:rPr>
                <a:t>vừa</a:t>
              </a:r>
              <a:r>
                <a:rPr lang="en-US" sz="3200" dirty="0">
                  <a:solidFill>
                    <a:srgbClr val="CA6E3F"/>
                  </a:solidFill>
                  <a:latin typeface="Josefin Sans Regular"/>
                </a:rPr>
                <a:t> </a:t>
              </a:r>
              <a:r>
                <a:rPr lang="en-US" sz="3200" dirty="0" err="1">
                  <a:solidFill>
                    <a:srgbClr val="CA6E3F"/>
                  </a:solidFill>
                  <a:latin typeface="Josefin Sans Regular"/>
                </a:rPr>
                <a:t>đảm</a:t>
              </a:r>
              <a:r>
                <a:rPr lang="en-US" sz="3200" dirty="0">
                  <a:solidFill>
                    <a:srgbClr val="CA6E3F"/>
                  </a:solidFill>
                  <a:latin typeface="Josefin Sans Regular"/>
                </a:rPr>
                <a:t> </a:t>
              </a:r>
              <a:r>
                <a:rPr lang="en-US" sz="3200" dirty="0" err="1">
                  <a:solidFill>
                    <a:srgbClr val="CA6E3F"/>
                  </a:solidFill>
                  <a:latin typeface="Josefin Sans Regular"/>
                </a:rPr>
                <a:t>bảo</a:t>
              </a:r>
              <a:r>
                <a:rPr lang="en-US" sz="3200" dirty="0">
                  <a:solidFill>
                    <a:srgbClr val="CA6E3F"/>
                  </a:solidFill>
                  <a:latin typeface="Josefin Sans Regular"/>
                </a:rPr>
                <a:t> an </a:t>
              </a:r>
              <a:r>
                <a:rPr lang="en-US" sz="3200" dirty="0" err="1">
                  <a:solidFill>
                    <a:srgbClr val="CA6E3F"/>
                  </a:solidFill>
                  <a:latin typeface="Josefin Sans Regular"/>
                </a:rPr>
                <a:t>toàn</a:t>
              </a:r>
              <a:r>
                <a:rPr lang="en-US" sz="3200" dirty="0">
                  <a:solidFill>
                    <a:srgbClr val="CA6E3F"/>
                  </a:solidFill>
                  <a:latin typeface="Josefin Sans Regular"/>
                </a:rPr>
                <a:t> </a:t>
              </a:r>
              <a:r>
                <a:rPr lang="en-US" sz="3200" dirty="0" err="1">
                  <a:solidFill>
                    <a:srgbClr val="CA6E3F"/>
                  </a:solidFill>
                  <a:latin typeface="Josefin Sans Regular"/>
                </a:rPr>
                <a:t>cho</a:t>
              </a:r>
              <a:r>
                <a:rPr lang="en-US" sz="3200" dirty="0">
                  <a:solidFill>
                    <a:srgbClr val="CA6E3F"/>
                  </a:solidFill>
                  <a:latin typeface="Josefin Sans Regular"/>
                </a:rPr>
                <a:t> </a:t>
              </a:r>
              <a:r>
                <a:rPr lang="en-US" sz="3200" dirty="0" err="1">
                  <a:solidFill>
                    <a:srgbClr val="CA6E3F"/>
                  </a:solidFill>
                  <a:latin typeface="Josefin Sans Regular"/>
                </a:rPr>
                <a:t>mỗi</a:t>
              </a:r>
              <a:r>
                <a:rPr lang="en-US" sz="3200" dirty="0">
                  <a:solidFill>
                    <a:srgbClr val="CA6E3F"/>
                  </a:solidFill>
                  <a:latin typeface="Josefin Sans Regular"/>
                </a:rPr>
                <a:t> </a:t>
              </a:r>
              <a:r>
                <a:rPr lang="en-US" sz="3200" dirty="0" err="1">
                  <a:solidFill>
                    <a:srgbClr val="CA6E3F"/>
                  </a:solidFill>
                  <a:latin typeface="Josefin Sans Regular"/>
                </a:rPr>
                <a:t>cá</a:t>
              </a:r>
              <a:r>
                <a:rPr lang="en-US" sz="3200" dirty="0">
                  <a:solidFill>
                    <a:srgbClr val="CA6E3F"/>
                  </a:solidFill>
                  <a:latin typeface="Josefin Sans Regular"/>
                </a:rPr>
                <a:t> </a:t>
              </a:r>
              <a:r>
                <a:rPr lang="en-US" sz="3200" dirty="0" err="1">
                  <a:solidFill>
                    <a:srgbClr val="CA6E3F"/>
                  </a:solidFill>
                  <a:latin typeface="Josefin Sans Regular"/>
                </a:rPr>
                <a:t>nhân</a:t>
              </a:r>
              <a:r>
                <a:rPr lang="en-US" sz="3200" dirty="0">
                  <a:solidFill>
                    <a:srgbClr val="CA6E3F"/>
                  </a:solidFill>
                  <a:latin typeface="Josefin Sans Regular"/>
                </a:rPr>
                <a:t> </a:t>
              </a:r>
              <a:r>
                <a:rPr lang="en-US" sz="3200" dirty="0" err="1">
                  <a:solidFill>
                    <a:srgbClr val="CA6E3F"/>
                  </a:solidFill>
                  <a:latin typeface="Josefin Sans Regular"/>
                </a:rPr>
                <a:t>và</a:t>
              </a:r>
              <a:r>
                <a:rPr lang="en-US" sz="3200" dirty="0">
                  <a:solidFill>
                    <a:srgbClr val="CA6E3F"/>
                  </a:solidFill>
                  <a:latin typeface="Josefin Sans Regular"/>
                </a:rPr>
                <a:t> </a:t>
              </a:r>
              <a:r>
                <a:rPr lang="en-US" sz="3200" dirty="0" err="1">
                  <a:solidFill>
                    <a:srgbClr val="CA6E3F"/>
                  </a:solidFill>
                  <a:latin typeface="Josefin Sans Regular"/>
                </a:rPr>
                <a:t>xã</a:t>
              </a:r>
              <a:r>
                <a:rPr lang="en-US" sz="3200" dirty="0">
                  <a:solidFill>
                    <a:srgbClr val="CA6E3F"/>
                  </a:solidFill>
                  <a:latin typeface="Josefin Sans Regular"/>
                </a:rPr>
                <a:t> </a:t>
              </a:r>
              <a:r>
                <a:rPr lang="en-US" sz="3200" dirty="0" err="1">
                  <a:solidFill>
                    <a:srgbClr val="CA6E3F"/>
                  </a:solidFill>
                  <a:latin typeface="Josefin Sans Regular"/>
                </a:rPr>
                <a:t>hội</a:t>
              </a:r>
              <a:r>
                <a:rPr lang="en-US" sz="3200" dirty="0">
                  <a:solidFill>
                    <a:srgbClr val="CA6E3F"/>
                  </a:solidFill>
                  <a:latin typeface="Josefin Sans Regular"/>
                </a:rPr>
                <a:t> </a:t>
              </a:r>
              <a:r>
                <a:rPr lang="en-US" sz="3200" dirty="0" err="1">
                  <a:solidFill>
                    <a:srgbClr val="CA6E3F"/>
                  </a:solidFill>
                  <a:latin typeface="Josefin Sans Regular"/>
                </a:rPr>
                <a:t>lại</a:t>
              </a:r>
              <a:r>
                <a:rPr lang="en-US" sz="3200" dirty="0">
                  <a:solidFill>
                    <a:srgbClr val="CA6E3F"/>
                  </a:solidFill>
                  <a:latin typeface="Josefin Sans Regular"/>
                </a:rPr>
                <a:t> </a:t>
              </a:r>
              <a:r>
                <a:rPr lang="en-US" sz="3200" dirty="0" err="1">
                  <a:solidFill>
                    <a:srgbClr val="CA6E3F"/>
                  </a:solidFill>
                  <a:latin typeface="Josefin Sans Regular"/>
                </a:rPr>
                <a:t>ít</a:t>
              </a:r>
              <a:r>
                <a:rPr lang="en-US" sz="3200" dirty="0">
                  <a:solidFill>
                    <a:srgbClr val="CA6E3F"/>
                  </a:solidFill>
                  <a:latin typeface="Josefin Sans Regular"/>
                </a:rPr>
                <a:t> </a:t>
              </a:r>
              <a:r>
                <a:rPr lang="en-US" sz="3200" dirty="0" err="1">
                  <a:solidFill>
                    <a:srgbClr val="CA6E3F"/>
                  </a:solidFill>
                  <a:latin typeface="Josefin Sans Regular"/>
                </a:rPr>
                <a:t>tốn</a:t>
              </a:r>
              <a:r>
                <a:rPr lang="en-US" sz="3200" dirty="0">
                  <a:solidFill>
                    <a:srgbClr val="CA6E3F"/>
                  </a:solidFill>
                  <a:latin typeface="Josefin Sans Regular"/>
                </a:rPr>
                <a:t> </a:t>
              </a:r>
              <a:r>
                <a:rPr lang="en-US" sz="3200" dirty="0" err="1">
                  <a:solidFill>
                    <a:srgbClr val="CA6E3F"/>
                  </a:solidFill>
                  <a:latin typeface="Josefin Sans Regular"/>
                </a:rPr>
                <a:t>công</a:t>
              </a:r>
              <a:r>
                <a:rPr lang="en-US" sz="3200" dirty="0">
                  <a:solidFill>
                    <a:srgbClr val="CA6E3F"/>
                  </a:solidFill>
                  <a:latin typeface="Josefin Sans Regular"/>
                </a:rPr>
                <a:t> </a:t>
              </a:r>
              <a:r>
                <a:rPr lang="en-US" sz="3200" dirty="0" err="1">
                  <a:solidFill>
                    <a:srgbClr val="CA6E3F"/>
                  </a:solidFill>
                  <a:latin typeface="Josefin Sans Regular"/>
                </a:rPr>
                <a:t>sức</a:t>
              </a:r>
              <a:r>
                <a:rPr lang="en-US" sz="3200" dirty="0">
                  <a:solidFill>
                    <a:srgbClr val="CA6E3F"/>
                  </a:solidFill>
                  <a:latin typeface="Josefin Sans Regular"/>
                </a:rPr>
                <a:t>.</a:t>
              </a:r>
            </a:p>
          </p:txBody>
        </p:sp>
      </p:grpSp>
      <p:sp>
        <p:nvSpPr>
          <p:cNvPr id="9" name="TextBox 9"/>
          <p:cNvSpPr txBox="1"/>
          <p:nvPr/>
        </p:nvSpPr>
        <p:spPr>
          <a:xfrm>
            <a:off x="-1262682" y="6932686"/>
            <a:ext cx="10702290" cy="1113631"/>
          </a:xfrm>
          <a:prstGeom prst="rect">
            <a:avLst/>
          </a:prstGeom>
        </p:spPr>
        <p:txBody>
          <a:bodyPr lIns="0" tIns="0" rIns="0" bIns="0" rtlCol="0" anchor="t">
            <a:spAutoFit/>
          </a:bodyPr>
          <a:lstStyle/>
          <a:p>
            <a:pPr algn="ctr">
              <a:lnSpc>
                <a:spcPts val="4480"/>
              </a:lnSpc>
            </a:pPr>
            <a:r>
              <a:rPr lang="en-US" sz="3200" dirty="0" err="1">
                <a:solidFill>
                  <a:srgbClr val="FFFFFF"/>
                </a:solidFill>
                <a:latin typeface="Josefin Sans Regular"/>
              </a:rPr>
              <a:t>Dịch</a:t>
            </a:r>
            <a:r>
              <a:rPr lang="en-US" sz="3200" dirty="0">
                <a:solidFill>
                  <a:srgbClr val="FFFFFF"/>
                </a:solidFill>
                <a:latin typeface="Josefin Sans Regular"/>
              </a:rPr>
              <a:t> </a:t>
            </a:r>
            <a:r>
              <a:rPr lang="en-US" sz="3200" dirty="0" err="1">
                <a:solidFill>
                  <a:srgbClr val="FFFFFF"/>
                </a:solidFill>
                <a:latin typeface="Josefin Sans Regular"/>
              </a:rPr>
              <a:t>bệnh</a:t>
            </a:r>
            <a:r>
              <a:rPr lang="en-US" sz="3200" dirty="0">
                <a:solidFill>
                  <a:srgbClr val="FFFFFF"/>
                </a:solidFill>
                <a:latin typeface="Josefin Sans Regular"/>
              </a:rPr>
              <a:t> </a:t>
            </a:r>
            <a:r>
              <a:rPr lang="en-US" sz="3200" dirty="0" err="1">
                <a:solidFill>
                  <a:srgbClr val="FFFFFF"/>
                </a:solidFill>
                <a:latin typeface="Josefin Sans Regular"/>
              </a:rPr>
              <a:t>vẫn</a:t>
            </a:r>
            <a:r>
              <a:rPr lang="en-US" sz="3200" dirty="0">
                <a:solidFill>
                  <a:srgbClr val="FFFFFF"/>
                </a:solidFill>
                <a:latin typeface="Josefin Sans Regular"/>
              </a:rPr>
              <a:t> </a:t>
            </a:r>
            <a:r>
              <a:rPr lang="en-US" sz="3200" dirty="0" err="1">
                <a:solidFill>
                  <a:srgbClr val="FFFFFF"/>
                </a:solidFill>
                <a:latin typeface="Josefin Sans Regular"/>
              </a:rPr>
              <a:t>đang</a:t>
            </a:r>
            <a:r>
              <a:rPr lang="en-US" sz="3200" dirty="0">
                <a:solidFill>
                  <a:srgbClr val="FFFFFF"/>
                </a:solidFill>
                <a:latin typeface="Josefin Sans Regular"/>
              </a:rPr>
              <a:t> </a:t>
            </a:r>
          </a:p>
          <a:p>
            <a:pPr algn="ctr">
              <a:lnSpc>
                <a:spcPts val="4480"/>
              </a:lnSpc>
            </a:pPr>
            <a:r>
              <a:rPr lang="en-US" sz="3200" dirty="0" err="1">
                <a:solidFill>
                  <a:srgbClr val="FFFFFF"/>
                </a:solidFill>
                <a:latin typeface="Josefin Sans Regular"/>
              </a:rPr>
              <a:t>diễn</a:t>
            </a:r>
            <a:r>
              <a:rPr lang="en-US" sz="3200" dirty="0">
                <a:solidFill>
                  <a:srgbClr val="FFFFFF"/>
                </a:solidFill>
                <a:latin typeface="Josefin Sans Regular"/>
              </a:rPr>
              <a:t> </a:t>
            </a:r>
            <a:r>
              <a:rPr lang="en-US" sz="3200" dirty="0" err="1">
                <a:solidFill>
                  <a:srgbClr val="FFFFFF"/>
                </a:solidFill>
                <a:latin typeface="Josefin Sans Regular"/>
              </a:rPr>
              <a:t>biến</a:t>
            </a:r>
            <a:r>
              <a:rPr lang="en-US" sz="3200" dirty="0">
                <a:solidFill>
                  <a:srgbClr val="FFFFFF"/>
                </a:solidFill>
                <a:latin typeface="Josefin Sans Regular"/>
              </a:rPr>
              <a:t> </a:t>
            </a:r>
            <a:r>
              <a:rPr lang="en-US" sz="3200" dirty="0" err="1">
                <a:solidFill>
                  <a:srgbClr val="FFFFFF"/>
                </a:solidFill>
                <a:latin typeface="Josefin Sans Regular"/>
              </a:rPr>
              <a:t>hết</a:t>
            </a:r>
            <a:r>
              <a:rPr lang="en-US" sz="3200" dirty="0">
                <a:solidFill>
                  <a:srgbClr val="FFFFFF"/>
                </a:solidFill>
                <a:latin typeface="Josefin Sans Regular"/>
              </a:rPr>
              <a:t> </a:t>
            </a:r>
            <a:r>
              <a:rPr lang="en-US" sz="3200" dirty="0" err="1">
                <a:solidFill>
                  <a:srgbClr val="FFFFFF"/>
                </a:solidFill>
                <a:latin typeface="Josefin Sans Regular"/>
              </a:rPr>
              <a:t>sức</a:t>
            </a:r>
            <a:r>
              <a:rPr lang="en-US" sz="3200" dirty="0">
                <a:solidFill>
                  <a:srgbClr val="FFFFFF"/>
                </a:solidFill>
                <a:latin typeface="Josefin Sans Regular"/>
              </a:rPr>
              <a:t> </a:t>
            </a:r>
            <a:r>
              <a:rPr lang="en-US" sz="3200" dirty="0" err="1">
                <a:solidFill>
                  <a:srgbClr val="FFFFFF"/>
                </a:solidFill>
                <a:latin typeface="Josefin Sans Regular"/>
              </a:rPr>
              <a:t>phức</a:t>
            </a:r>
            <a:r>
              <a:rPr lang="en-US" sz="3200" dirty="0">
                <a:solidFill>
                  <a:srgbClr val="FFFFFF"/>
                </a:solidFill>
                <a:latin typeface="Josefin Sans Regular"/>
              </a:rPr>
              <a:t> </a:t>
            </a:r>
            <a:r>
              <a:rPr lang="en-US" sz="3200" dirty="0" err="1">
                <a:solidFill>
                  <a:srgbClr val="FFFFFF"/>
                </a:solidFill>
                <a:latin typeface="Josefin Sans Regular"/>
              </a:rPr>
              <a:t>tạp</a:t>
            </a:r>
            <a:endParaRPr lang="en-US" sz="3200" dirty="0">
              <a:solidFill>
                <a:srgbClr val="FFFFFF"/>
              </a:solidFill>
              <a:latin typeface="Josefin Sans Regular"/>
            </a:endParaRPr>
          </a:p>
        </p:txBody>
      </p:sp>
    </p:spTree>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0" y="3184922"/>
            <a:ext cx="9144000" cy="7102078"/>
            <a:chOff x="0" y="0"/>
            <a:chExt cx="12192000" cy="9469438"/>
          </a:xfrm>
        </p:grpSpPr>
        <p:sp>
          <p:nvSpPr>
            <p:cNvPr id="3" name="AutoShape 3"/>
            <p:cNvSpPr/>
            <p:nvPr/>
          </p:nvSpPr>
          <p:spPr>
            <a:xfrm>
              <a:off x="0" y="0"/>
              <a:ext cx="12192000" cy="9469438"/>
            </a:xfrm>
            <a:prstGeom prst="rect">
              <a:avLst/>
            </a:prstGeom>
            <a:solidFill>
              <a:srgbClr val="FFA46F"/>
            </a:solidFill>
          </p:spPr>
        </p:sp>
      </p:grpSp>
      <p:grpSp>
        <p:nvGrpSpPr>
          <p:cNvPr id="4" name="Group 4"/>
          <p:cNvGrpSpPr/>
          <p:nvPr/>
        </p:nvGrpSpPr>
        <p:grpSpPr>
          <a:xfrm>
            <a:off x="-1371600" y="3015574"/>
            <a:ext cx="9830355" cy="6978799"/>
            <a:chOff x="0" y="0"/>
            <a:chExt cx="7965323" cy="6186608"/>
          </a:xfrm>
        </p:grpSpPr>
        <p:sp>
          <p:nvSpPr>
            <p:cNvPr id="5" name="Freeform 5"/>
            <p:cNvSpPr/>
            <p:nvPr/>
          </p:nvSpPr>
          <p:spPr>
            <a:xfrm>
              <a:off x="0" y="0"/>
              <a:ext cx="7965322" cy="6186608"/>
            </a:xfrm>
            <a:custGeom>
              <a:avLst/>
              <a:gdLst/>
              <a:ahLst/>
              <a:cxnLst/>
              <a:rect l="l" t="t" r="r" b="b"/>
              <a:pathLst>
                <a:path w="7965322" h="6186608">
                  <a:moveTo>
                    <a:pt x="0" y="0"/>
                  </a:moveTo>
                  <a:lnTo>
                    <a:pt x="7965322" y="0"/>
                  </a:lnTo>
                  <a:lnTo>
                    <a:pt x="7965322" y="6186608"/>
                  </a:lnTo>
                  <a:lnTo>
                    <a:pt x="0" y="6186608"/>
                  </a:lnTo>
                  <a:close/>
                </a:path>
              </a:pathLst>
            </a:custGeom>
            <a:solidFill>
              <a:srgbClr val="FFA46F"/>
            </a:solidFill>
          </p:spPr>
        </p:sp>
      </p:grpSp>
      <p:pic>
        <p:nvPicPr>
          <p:cNvPr id="6" name="Picture 6"/>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0" y="-1559590"/>
            <a:ext cx="18288000" cy="4111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79924">
            <a:off x="5201301" y="134514"/>
            <a:ext cx="2108053" cy="2498769"/>
          </a:xfrm>
          <a:prstGeom prst="rect">
            <a:avLst/>
          </a:prstGeom>
        </p:spPr>
      </p:pic>
      <p:sp>
        <p:nvSpPr>
          <p:cNvPr id="8" name="TextBox 8"/>
          <p:cNvSpPr txBox="1"/>
          <p:nvPr/>
        </p:nvSpPr>
        <p:spPr>
          <a:xfrm>
            <a:off x="10134600" y="3259890"/>
            <a:ext cx="7162800" cy="6624891"/>
          </a:xfrm>
          <a:prstGeom prst="rect">
            <a:avLst/>
          </a:prstGeom>
        </p:spPr>
        <p:txBody>
          <a:bodyPr wrap="square" lIns="0" tIns="0" rIns="0" bIns="0" rtlCol="0" anchor="t">
            <a:spAutoFit/>
          </a:bodyPr>
          <a:lstStyle/>
          <a:p>
            <a:pPr algn="just">
              <a:lnSpc>
                <a:spcPts val="4800"/>
              </a:lnSpc>
            </a:pPr>
            <a:r>
              <a:rPr lang="en-US" sz="3200" dirty="0" err="1">
                <a:solidFill>
                  <a:srgbClr val="FFFFFF"/>
                </a:solidFill>
                <a:latin typeface="Josefin Sans Regular"/>
              </a:rPr>
              <a:t>Văn</a:t>
            </a:r>
            <a:r>
              <a:rPr lang="en-US" sz="3200" dirty="0">
                <a:solidFill>
                  <a:srgbClr val="FFFFFF"/>
                </a:solidFill>
                <a:latin typeface="Josefin Sans Regular"/>
              </a:rPr>
              <a:t> </a:t>
            </a:r>
            <a:r>
              <a:rPr lang="en-US" sz="3200" dirty="0" err="1">
                <a:solidFill>
                  <a:srgbClr val="FFFFFF"/>
                </a:solidFill>
                <a:latin typeface="Josefin Sans Regular"/>
              </a:rPr>
              <a:t>hóa</a:t>
            </a:r>
            <a:r>
              <a:rPr lang="en-US" sz="3200" dirty="0">
                <a:solidFill>
                  <a:srgbClr val="FFFFFF"/>
                </a:solidFill>
                <a:latin typeface="Josefin Sans Regular"/>
              </a:rPr>
              <a:t> </a:t>
            </a:r>
            <a:r>
              <a:rPr lang="en-US" sz="3200" dirty="0" err="1">
                <a:solidFill>
                  <a:srgbClr val="FFFFFF"/>
                </a:solidFill>
                <a:latin typeface="Josefin Sans Regular"/>
              </a:rPr>
              <a:t>cũng</a:t>
            </a:r>
            <a:r>
              <a:rPr lang="en-US" sz="3200" dirty="0">
                <a:solidFill>
                  <a:srgbClr val="FFFFFF"/>
                </a:solidFill>
                <a:latin typeface="Josefin Sans Regular"/>
              </a:rPr>
              <a:t> </a:t>
            </a:r>
            <a:r>
              <a:rPr lang="en-US" sz="3200" dirty="0" err="1">
                <a:solidFill>
                  <a:srgbClr val="FFFFFF"/>
                </a:solidFill>
                <a:latin typeface="Josefin Sans Regular"/>
              </a:rPr>
              <a:t>có</a:t>
            </a:r>
            <a:r>
              <a:rPr lang="en-US" sz="3200" dirty="0">
                <a:solidFill>
                  <a:srgbClr val="FFFFFF"/>
                </a:solidFill>
                <a:latin typeface="Josefin Sans Regular"/>
              </a:rPr>
              <a:t> </a:t>
            </a:r>
            <a:r>
              <a:rPr lang="en-US" sz="3200" dirty="0" err="1">
                <a:solidFill>
                  <a:srgbClr val="FFFFFF"/>
                </a:solidFill>
                <a:latin typeface="Josefin Sans Regular"/>
              </a:rPr>
              <a:t>thể</a:t>
            </a:r>
            <a:r>
              <a:rPr lang="en-US" sz="3200" dirty="0">
                <a:solidFill>
                  <a:srgbClr val="FFFFFF"/>
                </a:solidFill>
                <a:latin typeface="Josefin Sans Regular"/>
              </a:rPr>
              <a:t> </a:t>
            </a:r>
            <a:r>
              <a:rPr lang="en-US" sz="3200" dirty="0" err="1">
                <a:solidFill>
                  <a:srgbClr val="FFFFFF"/>
                </a:solidFill>
                <a:latin typeface="Josefin Sans Regular"/>
              </a:rPr>
              <a:t>gợi</a:t>
            </a:r>
            <a:r>
              <a:rPr lang="en-US" sz="3200" dirty="0">
                <a:solidFill>
                  <a:srgbClr val="FFFFFF"/>
                </a:solidFill>
                <a:latin typeface="Josefin Sans Regular"/>
              </a:rPr>
              <a:t> ra ý </a:t>
            </a:r>
            <a:r>
              <a:rPr lang="en-US" sz="3200" dirty="0" err="1">
                <a:solidFill>
                  <a:srgbClr val="FFFFFF"/>
                </a:solidFill>
                <a:latin typeface="Josefin Sans Regular"/>
              </a:rPr>
              <a:t>tưởng</a:t>
            </a:r>
            <a:r>
              <a:rPr lang="en-US" sz="3200" dirty="0">
                <a:solidFill>
                  <a:srgbClr val="FFFFFF"/>
                </a:solidFill>
                <a:latin typeface="Josefin Sans Regular"/>
              </a:rPr>
              <a:t> </a:t>
            </a:r>
            <a:r>
              <a:rPr lang="en-US" sz="3200" dirty="0" err="1">
                <a:solidFill>
                  <a:srgbClr val="FFFFFF"/>
                </a:solidFill>
                <a:latin typeface="Josefin Sans Regular"/>
              </a:rPr>
              <a:t>về</a:t>
            </a:r>
            <a:r>
              <a:rPr lang="en-US" sz="3200" dirty="0">
                <a:solidFill>
                  <a:srgbClr val="FFFFFF"/>
                </a:solidFill>
                <a:latin typeface="Josefin Sans Regular"/>
              </a:rPr>
              <a:t> </a:t>
            </a:r>
            <a:r>
              <a:rPr lang="en-US" sz="3200" dirty="0" err="1">
                <a:solidFill>
                  <a:srgbClr val="FFFFFF"/>
                </a:solidFill>
                <a:latin typeface="Josefin Sans Regular"/>
              </a:rPr>
              <a:t>thiết</a:t>
            </a:r>
            <a:r>
              <a:rPr lang="en-US" sz="3200" dirty="0">
                <a:solidFill>
                  <a:srgbClr val="FFFFFF"/>
                </a:solidFill>
                <a:latin typeface="Josefin Sans Regular"/>
              </a:rPr>
              <a:t> </a:t>
            </a:r>
            <a:r>
              <a:rPr lang="en-US" sz="3200" dirty="0" err="1">
                <a:solidFill>
                  <a:srgbClr val="FFFFFF"/>
                </a:solidFill>
                <a:latin typeface="Josefin Sans Regular"/>
              </a:rPr>
              <a:t>kế</a:t>
            </a:r>
            <a:r>
              <a:rPr lang="en-US" sz="3200" dirty="0">
                <a:solidFill>
                  <a:srgbClr val="FFFFFF"/>
                </a:solidFill>
                <a:latin typeface="Josefin Sans Regular"/>
              </a:rPr>
              <a:t>, </a:t>
            </a:r>
            <a:r>
              <a:rPr lang="en-US" sz="3200" dirty="0" err="1">
                <a:solidFill>
                  <a:srgbClr val="FFFFFF"/>
                </a:solidFill>
                <a:latin typeface="Josefin Sans Regular"/>
              </a:rPr>
              <a:t>về</a:t>
            </a:r>
            <a:r>
              <a:rPr lang="en-US" sz="3200" dirty="0">
                <a:solidFill>
                  <a:srgbClr val="FFFFFF"/>
                </a:solidFill>
                <a:latin typeface="Josefin Sans Regular"/>
              </a:rPr>
              <a:t> </a:t>
            </a:r>
            <a:r>
              <a:rPr lang="en-US" sz="3200" dirty="0" err="1">
                <a:solidFill>
                  <a:srgbClr val="FFFFFF"/>
                </a:solidFill>
                <a:latin typeface="Josefin Sans Regular"/>
              </a:rPr>
              <a:t>lựa</a:t>
            </a:r>
            <a:r>
              <a:rPr lang="en-US" sz="3200" dirty="0">
                <a:solidFill>
                  <a:srgbClr val="FFFFFF"/>
                </a:solidFill>
                <a:latin typeface="Josefin Sans Regular"/>
              </a:rPr>
              <a:t> </a:t>
            </a:r>
            <a:r>
              <a:rPr lang="en-US" sz="3200" dirty="0" err="1">
                <a:solidFill>
                  <a:srgbClr val="FFFFFF"/>
                </a:solidFill>
                <a:latin typeface="Josefin Sans Regular"/>
              </a:rPr>
              <a:t>chọn</a:t>
            </a:r>
            <a:r>
              <a:rPr lang="en-US" sz="3200" dirty="0">
                <a:solidFill>
                  <a:srgbClr val="FFFFFF"/>
                </a:solidFill>
                <a:latin typeface="Josefin Sans Regular"/>
              </a:rPr>
              <a:t> </a:t>
            </a:r>
            <a:r>
              <a:rPr lang="en-US" sz="3200" dirty="0" err="1">
                <a:solidFill>
                  <a:srgbClr val="FFFFFF"/>
                </a:solidFill>
                <a:latin typeface="Josefin Sans Regular"/>
              </a:rPr>
              <a:t>màu</a:t>
            </a:r>
            <a:r>
              <a:rPr lang="en-US" sz="3200" dirty="0">
                <a:solidFill>
                  <a:srgbClr val="FFFFFF"/>
                </a:solidFill>
                <a:latin typeface="Josefin Sans Regular"/>
              </a:rPr>
              <a:t> </a:t>
            </a:r>
            <a:r>
              <a:rPr lang="en-US" sz="3200" dirty="0" err="1">
                <a:solidFill>
                  <a:srgbClr val="FFFFFF"/>
                </a:solidFill>
                <a:latin typeface="Josefin Sans Regular"/>
              </a:rPr>
              <a:t>sắc</a:t>
            </a:r>
            <a:r>
              <a:rPr lang="en-US" sz="3200" dirty="0">
                <a:solidFill>
                  <a:srgbClr val="FFFFFF"/>
                </a:solidFill>
                <a:latin typeface="Josefin Sans Regular"/>
              </a:rPr>
              <a:t> </a:t>
            </a:r>
            <a:r>
              <a:rPr lang="en-US" sz="3200" dirty="0" err="1">
                <a:solidFill>
                  <a:srgbClr val="FFFFFF"/>
                </a:solidFill>
                <a:latin typeface="Josefin Sans Regular"/>
              </a:rPr>
              <a:t>cho</a:t>
            </a:r>
            <a:r>
              <a:rPr lang="en-US" sz="3200" dirty="0">
                <a:solidFill>
                  <a:srgbClr val="FFFFFF"/>
                </a:solidFill>
                <a:latin typeface="Josefin Sans Regular"/>
              </a:rPr>
              <a:t> </a:t>
            </a:r>
            <a:r>
              <a:rPr lang="en-US" sz="3200" dirty="0" err="1">
                <a:solidFill>
                  <a:srgbClr val="FFFFFF"/>
                </a:solidFill>
                <a:latin typeface="Josefin Sans Regular"/>
              </a:rPr>
              <a:t>một</a:t>
            </a:r>
            <a:r>
              <a:rPr lang="en-US" sz="3200" dirty="0">
                <a:solidFill>
                  <a:srgbClr val="FFFFFF"/>
                </a:solidFill>
                <a:latin typeface="Josefin Sans Regular"/>
              </a:rPr>
              <a:t> </a:t>
            </a:r>
            <a:r>
              <a:rPr lang="en-US" sz="3200" dirty="0" err="1">
                <a:solidFill>
                  <a:srgbClr val="FFFFFF"/>
                </a:solidFill>
                <a:latin typeface="Josefin Sans Regular"/>
              </a:rPr>
              <a:t>sản</a:t>
            </a:r>
            <a:r>
              <a:rPr lang="en-US" sz="3200" dirty="0">
                <a:solidFill>
                  <a:srgbClr val="FFFFFF"/>
                </a:solidFill>
                <a:latin typeface="Josefin Sans Regular"/>
              </a:rPr>
              <a:t> </a:t>
            </a:r>
            <a:r>
              <a:rPr lang="en-US" sz="3200" dirty="0" err="1">
                <a:solidFill>
                  <a:srgbClr val="FFFFFF"/>
                </a:solidFill>
                <a:latin typeface="Josefin Sans Regular"/>
              </a:rPr>
              <a:t>phẩm</a:t>
            </a:r>
            <a:r>
              <a:rPr lang="en-US" sz="3200" dirty="0">
                <a:solidFill>
                  <a:srgbClr val="FFFFFF"/>
                </a:solidFill>
                <a:latin typeface="Josefin Sans Regular"/>
              </a:rPr>
              <a:t>, </a:t>
            </a:r>
            <a:r>
              <a:rPr lang="en-US" sz="3200" dirty="0" err="1">
                <a:solidFill>
                  <a:srgbClr val="FFFFFF"/>
                </a:solidFill>
                <a:latin typeface="Josefin Sans Regular"/>
              </a:rPr>
              <a:t>về</a:t>
            </a:r>
            <a:r>
              <a:rPr lang="en-US" sz="3200" dirty="0">
                <a:solidFill>
                  <a:srgbClr val="FFFFFF"/>
                </a:solidFill>
                <a:latin typeface="Josefin Sans Regular"/>
              </a:rPr>
              <a:t> </a:t>
            </a:r>
            <a:r>
              <a:rPr lang="en-US" sz="3200" dirty="0" err="1">
                <a:solidFill>
                  <a:srgbClr val="FFFFFF"/>
                </a:solidFill>
                <a:latin typeface="Josefin Sans Regular"/>
              </a:rPr>
              <a:t>tạo</a:t>
            </a:r>
            <a:r>
              <a:rPr lang="en-US" sz="3200" dirty="0">
                <a:solidFill>
                  <a:srgbClr val="FFFFFF"/>
                </a:solidFill>
                <a:latin typeface="Josefin Sans Regular"/>
              </a:rPr>
              <a:t> </a:t>
            </a:r>
            <a:r>
              <a:rPr lang="en-US" sz="3200" dirty="0" err="1">
                <a:solidFill>
                  <a:srgbClr val="FFFFFF"/>
                </a:solidFill>
                <a:latin typeface="Josefin Sans Regular"/>
              </a:rPr>
              <a:t>dựng</a:t>
            </a:r>
            <a:r>
              <a:rPr lang="en-US" sz="3200" dirty="0">
                <a:solidFill>
                  <a:srgbClr val="FFFFFF"/>
                </a:solidFill>
                <a:latin typeface="Josefin Sans Regular"/>
              </a:rPr>
              <a:t> </a:t>
            </a:r>
            <a:r>
              <a:rPr lang="en-US" sz="3200" dirty="0" err="1">
                <a:solidFill>
                  <a:srgbClr val="FFFFFF"/>
                </a:solidFill>
                <a:latin typeface="Josefin Sans Regular"/>
              </a:rPr>
              <a:t>một</a:t>
            </a:r>
            <a:r>
              <a:rPr lang="en-US" sz="3200" dirty="0">
                <a:solidFill>
                  <a:srgbClr val="FFFFFF"/>
                </a:solidFill>
                <a:latin typeface="Josefin Sans Regular"/>
              </a:rPr>
              <a:t> </a:t>
            </a:r>
            <a:r>
              <a:rPr lang="en-US" sz="3200" dirty="0" err="1">
                <a:solidFill>
                  <a:srgbClr val="FFFFFF"/>
                </a:solidFill>
                <a:latin typeface="Josefin Sans Regular"/>
              </a:rPr>
              <a:t>hình</a:t>
            </a:r>
            <a:r>
              <a:rPr lang="en-US" sz="3200" dirty="0">
                <a:solidFill>
                  <a:srgbClr val="FFFFFF"/>
                </a:solidFill>
                <a:latin typeface="Josefin Sans Regular"/>
              </a:rPr>
              <a:t> </a:t>
            </a:r>
            <a:r>
              <a:rPr lang="en-US" sz="3200" dirty="0" err="1">
                <a:solidFill>
                  <a:srgbClr val="FFFFFF"/>
                </a:solidFill>
                <a:latin typeface="Josefin Sans Regular"/>
              </a:rPr>
              <a:t>ảnh</a:t>
            </a:r>
            <a:r>
              <a:rPr lang="en-US" sz="3200" dirty="0">
                <a:solidFill>
                  <a:srgbClr val="FFFFFF"/>
                </a:solidFill>
                <a:latin typeface="Josefin Sans Regular"/>
              </a:rPr>
              <a:t> </a:t>
            </a:r>
            <a:r>
              <a:rPr lang="en-US" sz="3200" dirty="0" err="1">
                <a:solidFill>
                  <a:srgbClr val="FFFFFF"/>
                </a:solidFill>
                <a:latin typeface="Josefin Sans Regular"/>
              </a:rPr>
              <a:t>cho</a:t>
            </a:r>
            <a:r>
              <a:rPr lang="en-US" sz="3200" dirty="0">
                <a:solidFill>
                  <a:srgbClr val="FFFFFF"/>
                </a:solidFill>
                <a:latin typeface="Josefin Sans Regular"/>
              </a:rPr>
              <a:t> Logo. </a:t>
            </a:r>
            <a:r>
              <a:rPr lang="en-US" sz="3200" dirty="0" err="1">
                <a:solidFill>
                  <a:srgbClr val="FFFFFF"/>
                </a:solidFill>
                <a:latin typeface="Josefin Sans Regular"/>
              </a:rPr>
              <a:t>Văn</a:t>
            </a:r>
            <a:r>
              <a:rPr lang="en-US" sz="3200" dirty="0">
                <a:solidFill>
                  <a:srgbClr val="FFFFFF"/>
                </a:solidFill>
                <a:latin typeface="Josefin Sans Regular"/>
              </a:rPr>
              <a:t> </a:t>
            </a:r>
            <a:r>
              <a:rPr lang="en-US" sz="3200" dirty="0" err="1">
                <a:solidFill>
                  <a:srgbClr val="FFFFFF"/>
                </a:solidFill>
                <a:latin typeface="Josefin Sans Regular"/>
              </a:rPr>
              <a:t>hóa</a:t>
            </a:r>
            <a:r>
              <a:rPr lang="en-US" sz="3200" dirty="0">
                <a:solidFill>
                  <a:srgbClr val="FFFFFF"/>
                </a:solidFill>
                <a:latin typeface="Josefin Sans Regular"/>
              </a:rPr>
              <a:t> </a:t>
            </a:r>
            <a:r>
              <a:rPr lang="en-US" sz="3200" dirty="0" err="1">
                <a:solidFill>
                  <a:srgbClr val="FFFFFF"/>
                </a:solidFill>
                <a:latin typeface="Josefin Sans Regular"/>
              </a:rPr>
              <a:t>cũng</a:t>
            </a:r>
            <a:r>
              <a:rPr lang="en-US" sz="3200" dirty="0">
                <a:solidFill>
                  <a:srgbClr val="FFFFFF"/>
                </a:solidFill>
                <a:latin typeface="Josefin Sans Regular"/>
              </a:rPr>
              <a:t> </a:t>
            </a:r>
            <a:r>
              <a:rPr lang="en-US" sz="3200" dirty="0" err="1">
                <a:solidFill>
                  <a:srgbClr val="FFFFFF"/>
                </a:solidFill>
                <a:latin typeface="Josefin Sans Regular"/>
              </a:rPr>
              <a:t>có</a:t>
            </a:r>
            <a:r>
              <a:rPr lang="en-US" sz="3200" dirty="0">
                <a:solidFill>
                  <a:srgbClr val="FFFFFF"/>
                </a:solidFill>
                <a:latin typeface="Josefin Sans Regular"/>
              </a:rPr>
              <a:t> </a:t>
            </a:r>
            <a:r>
              <a:rPr lang="en-US" sz="3200" dirty="0" err="1">
                <a:solidFill>
                  <a:srgbClr val="FFFFFF"/>
                </a:solidFill>
                <a:latin typeface="Josefin Sans Regular"/>
              </a:rPr>
              <a:t>thể</a:t>
            </a:r>
            <a:r>
              <a:rPr lang="en-US" sz="3200" dirty="0">
                <a:solidFill>
                  <a:srgbClr val="FFFFFF"/>
                </a:solidFill>
                <a:latin typeface="Josefin Sans Regular"/>
              </a:rPr>
              <a:t> </a:t>
            </a:r>
            <a:r>
              <a:rPr lang="en-US" sz="3200" dirty="0" err="1">
                <a:solidFill>
                  <a:srgbClr val="FFFFFF"/>
                </a:solidFill>
                <a:latin typeface="Josefin Sans Regular"/>
              </a:rPr>
              <a:t>đòi</a:t>
            </a:r>
            <a:r>
              <a:rPr lang="en-US" sz="3200" dirty="0">
                <a:solidFill>
                  <a:srgbClr val="FFFFFF"/>
                </a:solidFill>
                <a:latin typeface="Josefin Sans Regular"/>
              </a:rPr>
              <a:t> </a:t>
            </a:r>
            <a:r>
              <a:rPr lang="en-US" sz="3200" dirty="0" err="1">
                <a:solidFill>
                  <a:srgbClr val="FFFFFF"/>
                </a:solidFill>
                <a:latin typeface="Josefin Sans Regular"/>
              </a:rPr>
              <a:t>hỏi</a:t>
            </a:r>
            <a:r>
              <a:rPr lang="en-US" sz="3200" dirty="0">
                <a:solidFill>
                  <a:srgbClr val="FFFFFF"/>
                </a:solidFill>
                <a:latin typeface="Josefin Sans Regular"/>
              </a:rPr>
              <a:t> </a:t>
            </a:r>
            <a:r>
              <a:rPr lang="en-US" sz="3200" dirty="0" err="1">
                <a:solidFill>
                  <a:srgbClr val="FFFFFF"/>
                </a:solidFill>
                <a:latin typeface="Josefin Sans Regular"/>
              </a:rPr>
              <a:t>tính</a:t>
            </a:r>
            <a:r>
              <a:rPr lang="en-US" sz="3200" dirty="0">
                <a:solidFill>
                  <a:srgbClr val="FFFFFF"/>
                </a:solidFill>
                <a:latin typeface="Josefin Sans Regular"/>
              </a:rPr>
              <a:t> </a:t>
            </a:r>
            <a:r>
              <a:rPr lang="en-US" sz="3200" dirty="0" err="1">
                <a:solidFill>
                  <a:srgbClr val="FFFFFF"/>
                </a:solidFill>
                <a:latin typeface="Josefin Sans Regular"/>
              </a:rPr>
              <a:t>chất</a:t>
            </a:r>
            <a:r>
              <a:rPr lang="en-US" sz="3200" dirty="0">
                <a:solidFill>
                  <a:srgbClr val="FFFFFF"/>
                </a:solidFill>
                <a:latin typeface="Josefin Sans Regular"/>
              </a:rPr>
              <a:t> (</a:t>
            </a:r>
            <a:r>
              <a:rPr lang="en-US" sz="3200" dirty="0" err="1">
                <a:solidFill>
                  <a:srgbClr val="FFFFFF"/>
                </a:solidFill>
                <a:latin typeface="Josefin Sans Regular"/>
              </a:rPr>
              <a:t>trừu</a:t>
            </a:r>
            <a:r>
              <a:rPr lang="en-US" sz="3200" dirty="0">
                <a:solidFill>
                  <a:srgbClr val="FFFFFF"/>
                </a:solidFill>
                <a:latin typeface="Josefin Sans Regular"/>
              </a:rPr>
              <a:t> </a:t>
            </a:r>
            <a:r>
              <a:rPr lang="en-US" sz="3200" dirty="0" err="1">
                <a:solidFill>
                  <a:srgbClr val="FFFFFF"/>
                </a:solidFill>
                <a:latin typeface="Josefin Sans Regular"/>
              </a:rPr>
              <a:t>tượng</a:t>
            </a:r>
            <a:r>
              <a:rPr lang="en-US" sz="3200" dirty="0">
                <a:solidFill>
                  <a:srgbClr val="FFFFFF"/>
                </a:solidFill>
                <a:latin typeface="Josefin Sans Regular"/>
              </a:rPr>
              <a:t> hay </a:t>
            </a:r>
            <a:r>
              <a:rPr lang="en-US" sz="3200" dirty="0" err="1">
                <a:solidFill>
                  <a:srgbClr val="FFFFFF"/>
                </a:solidFill>
                <a:latin typeface="Josefin Sans Regular"/>
              </a:rPr>
              <a:t>cụ</a:t>
            </a:r>
            <a:r>
              <a:rPr lang="en-US" sz="3200" dirty="0">
                <a:solidFill>
                  <a:srgbClr val="FFFFFF"/>
                </a:solidFill>
                <a:latin typeface="Josefin Sans Regular"/>
              </a:rPr>
              <a:t> </a:t>
            </a:r>
            <a:r>
              <a:rPr lang="en-US" sz="3200" dirty="0" err="1">
                <a:solidFill>
                  <a:srgbClr val="FFFFFF"/>
                </a:solidFill>
                <a:latin typeface="Josefin Sans Regular"/>
              </a:rPr>
              <a:t>thể</a:t>
            </a:r>
            <a:r>
              <a:rPr lang="en-US" sz="3200" dirty="0">
                <a:solidFill>
                  <a:srgbClr val="FFFFFF"/>
                </a:solidFill>
                <a:latin typeface="Josefin Sans Regular"/>
              </a:rPr>
              <a:t>), </a:t>
            </a:r>
            <a:r>
              <a:rPr lang="en-US" sz="3200" dirty="0" err="1">
                <a:solidFill>
                  <a:srgbClr val="FFFFFF"/>
                </a:solidFill>
                <a:latin typeface="Josefin Sans Regular"/>
              </a:rPr>
              <a:t>dùng</a:t>
            </a:r>
            <a:r>
              <a:rPr lang="en-US" sz="3200" dirty="0">
                <a:solidFill>
                  <a:srgbClr val="FFFFFF"/>
                </a:solidFill>
                <a:latin typeface="Josefin Sans Regular"/>
              </a:rPr>
              <a:t> </a:t>
            </a:r>
            <a:r>
              <a:rPr lang="en-US" sz="3200" dirty="0" err="1">
                <a:solidFill>
                  <a:srgbClr val="FFFFFF"/>
                </a:solidFill>
                <a:latin typeface="Josefin Sans Regular"/>
              </a:rPr>
              <a:t>ngôn</a:t>
            </a:r>
            <a:r>
              <a:rPr lang="en-US" sz="3200" dirty="0">
                <a:solidFill>
                  <a:srgbClr val="FFFFFF"/>
                </a:solidFill>
                <a:latin typeface="Josefin Sans Regular"/>
              </a:rPr>
              <a:t> </a:t>
            </a:r>
            <a:r>
              <a:rPr lang="en-US" sz="3200" dirty="0" err="1">
                <a:solidFill>
                  <a:srgbClr val="FFFFFF"/>
                </a:solidFill>
                <a:latin typeface="Josefin Sans Regular"/>
              </a:rPr>
              <a:t>ngữ</a:t>
            </a:r>
            <a:r>
              <a:rPr lang="en-US" sz="3200" dirty="0">
                <a:solidFill>
                  <a:srgbClr val="FFFFFF"/>
                </a:solidFill>
                <a:latin typeface="Josefin Sans Regular"/>
              </a:rPr>
              <a:t> hay </a:t>
            </a:r>
            <a:r>
              <a:rPr lang="en-US" sz="3200" dirty="0" err="1">
                <a:solidFill>
                  <a:srgbClr val="FFFFFF"/>
                </a:solidFill>
                <a:latin typeface="Josefin Sans Regular"/>
              </a:rPr>
              <a:t>dùng</a:t>
            </a:r>
            <a:r>
              <a:rPr lang="en-US" sz="3200" dirty="0">
                <a:solidFill>
                  <a:srgbClr val="FFFFFF"/>
                </a:solidFill>
                <a:latin typeface="Josefin Sans Regular"/>
              </a:rPr>
              <a:t> </a:t>
            </a:r>
            <a:r>
              <a:rPr lang="en-US" sz="3200" dirty="0" err="1">
                <a:solidFill>
                  <a:srgbClr val="FFFFFF"/>
                </a:solidFill>
                <a:latin typeface="Josefin Sans Regular"/>
              </a:rPr>
              <a:t>hình</a:t>
            </a:r>
            <a:r>
              <a:rPr lang="en-US" sz="3200" dirty="0">
                <a:solidFill>
                  <a:srgbClr val="FFFFFF"/>
                </a:solidFill>
                <a:latin typeface="Josefin Sans Regular"/>
              </a:rPr>
              <a:t> </a:t>
            </a:r>
            <a:r>
              <a:rPr lang="en-US" sz="3200" dirty="0" err="1">
                <a:solidFill>
                  <a:srgbClr val="FFFFFF"/>
                </a:solidFill>
                <a:latin typeface="Josefin Sans Regular"/>
              </a:rPr>
              <a:t>ảnh</a:t>
            </a:r>
            <a:r>
              <a:rPr lang="en-US" sz="3200" dirty="0">
                <a:solidFill>
                  <a:srgbClr val="FFFFFF"/>
                </a:solidFill>
                <a:latin typeface="Josefin Sans Regular"/>
              </a:rPr>
              <a:t> </a:t>
            </a:r>
            <a:r>
              <a:rPr lang="en-US" sz="3200" dirty="0" err="1">
                <a:solidFill>
                  <a:srgbClr val="FFFFFF"/>
                </a:solidFill>
                <a:latin typeface="Josefin Sans Regular"/>
              </a:rPr>
              <a:t>khi</a:t>
            </a:r>
            <a:r>
              <a:rPr lang="en-US" sz="3200" dirty="0">
                <a:solidFill>
                  <a:srgbClr val="FFFFFF"/>
                </a:solidFill>
                <a:latin typeface="Josefin Sans Regular"/>
              </a:rPr>
              <a:t> </a:t>
            </a:r>
            <a:r>
              <a:rPr lang="en-US" sz="3200" dirty="0" err="1">
                <a:solidFill>
                  <a:srgbClr val="FFFFFF"/>
                </a:solidFill>
                <a:latin typeface="Josefin Sans Regular"/>
              </a:rPr>
              <a:t>truyền</a:t>
            </a:r>
            <a:r>
              <a:rPr lang="en-US" sz="3200" dirty="0">
                <a:solidFill>
                  <a:srgbClr val="FFFFFF"/>
                </a:solidFill>
                <a:latin typeface="Josefin Sans Regular"/>
              </a:rPr>
              <a:t> </a:t>
            </a:r>
            <a:r>
              <a:rPr lang="en-US" sz="3200" dirty="0" err="1">
                <a:solidFill>
                  <a:srgbClr val="FFFFFF"/>
                </a:solidFill>
                <a:latin typeface="Josefin Sans Regular"/>
              </a:rPr>
              <a:t>đạt</a:t>
            </a:r>
            <a:r>
              <a:rPr lang="en-US" sz="3200" dirty="0">
                <a:solidFill>
                  <a:srgbClr val="FFFFFF"/>
                </a:solidFill>
                <a:latin typeface="Josefin Sans Regular"/>
              </a:rPr>
              <a:t> ý </a:t>
            </a:r>
            <a:r>
              <a:rPr lang="en-US" sz="3200" dirty="0" err="1">
                <a:solidFill>
                  <a:srgbClr val="FFFFFF"/>
                </a:solidFill>
                <a:latin typeface="Josefin Sans Regular"/>
              </a:rPr>
              <a:t>tưởng</a:t>
            </a:r>
            <a:r>
              <a:rPr lang="en-US" sz="3200" dirty="0">
                <a:solidFill>
                  <a:srgbClr val="FFFFFF"/>
                </a:solidFill>
                <a:latin typeface="Josefin Sans Regular"/>
              </a:rPr>
              <a:t> </a:t>
            </a:r>
            <a:r>
              <a:rPr lang="en-US" sz="3200" dirty="0" err="1">
                <a:solidFill>
                  <a:srgbClr val="FFFFFF"/>
                </a:solidFill>
                <a:latin typeface="Josefin Sans Regular"/>
              </a:rPr>
              <a:t>về</a:t>
            </a:r>
            <a:r>
              <a:rPr lang="en-US" sz="3200" dirty="0">
                <a:solidFill>
                  <a:srgbClr val="FFFFFF"/>
                </a:solidFill>
                <a:latin typeface="Josefin Sans Regular"/>
              </a:rPr>
              <a:t> </a:t>
            </a:r>
            <a:r>
              <a:rPr lang="en-US" sz="3200" dirty="0" err="1">
                <a:solidFill>
                  <a:srgbClr val="FFFFFF"/>
                </a:solidFill>
                <a:latin typeface="Josefin Sans Regular"/>
              </a:rPr>
              <a:t>một</a:t>
            </a:r>
            <a:r>
              <a:rPr lang="en-US" sz="3200" dirty="0">
                <a:solidFill>
                  <a:srgbClr val="FFFFFF"/>
                </a:solidFill>
                <a:latin typeface="Josefin Sans Regular"/>
              </a:rPr>
              <a:t> </a:t>
            </a:r>
            <a:r>
              <a:rPr lang="en-US" sz="3200" dirty="0" err="1">
                <a:solidFill>
                  <a:srgbClr val="FFFFFF"/>
                </a:solidFill>
                <a:latin typeface="Josefin Sans Regular"/>
              </a:rPr>
              <a:t>thông</a:t>
            </a:r>
            <a:r>
              <a:rPr lang="en-US" sz="3200" dirty="0">
                <a:solidFill>
                  <a:srgbClr val="FFFFFF"/>
                </a:solidFill>
                <a:latin typeface="Josefin Sans Regular"/>
              </a:rPr>
              <a:t> </a:t>
            </a:r>
            <a:r>
              <a:rPr lang="en-US" sz="3200" dirty="0" err="1">
                <a:solidFill>
                  <a:srgbClr val="FFFFFF"/>
                </a:solidFill>
                <a:latin typeface="Josefin Sans Regular"/>
              </a:rPr>
              <a:t>điệp</a:t>
            </a:r>
            <a:r>
              <a:rPr lang="en-US" sz="3200" dirty="0">
                <a:solidFill>
                  <a:srgbClr val="FFFFFF"/>
                </a:solidFill>
                <a:latin typeface="Josefin Sans Regular"/>
              </a:rPr>
              <a:t> </a:t>
            </a:r>
            <a:r>
              <a:rPr lang="en-US" sz="3200" dirty="0" err="1">
                <a:solidFill>
                  <a:srgbClr val="FFFFFF"/>
                </a:solidFill>
                <a:latin typeface="Josefin Sans Regular"/>
              </a:rPr>
              <a:t>quảng</a:t>
            </a:r>
            <a:r>
              <a:rPr lang="en-US" sz="3200" dirty="0">
                <a:solidFill>
                  <a:srgbClr val="FFFFFF"/>
                </a:solidFill>
                <a:latin typeface="Josefin Sans Regular"/>
              </a:rPr>
              <a:t> </a:t>
            </a:r>
            <a:r>
              <a:rPr lang="en-US" sz="3200" dirty="0" err="1">
                <a:solidFill>
                  <a:srgbClr val="FFFFFF"/>
                </a:solidFill>
                <a:latin typeface="Josefin Sans Regular"/>
              </a:rPr>
              <a:t>cáo</a:t>
            </a:r>
            <a:r>
              <a:rPr lang="en-US" sz="3200" dirty="0">
                <a:solidFill>
                  <a:srgbClr val="FFFFFF"/>
                </a:solidFill>
                <a:latin typeface="Josefin Sans Regular"/>
              </a:rPr>
              <a:t>. </a:t>
            </a:r>
            <a:r>
              <a:rPr lang="en-US" sz="3200" dirty="0" err="1">
                <a:solidFill>
                  <a:srgbClr val="FFFFFF"/>
                </a:solidFill>
                <a:latin typeface="Josefin Sans Regular"/>
              </a:rPr>
              <a:t>Văn</a:t>
            </a:r>
            <a:r>
              <a:rPr lang="en-US" sz="3200" dirty="0">
                <a:solidFill>
                  <a:srgbClr val="FFFFFF"/>
                </a:solidFill>
                <a:latin typeface="Josefin Sans Regular"/>
              </a:rPr>
              <a:t> </a:t>
            </a:r>
            <a:r>
              <a:rPr lang="en-US" sz="3200" dirty="0" err="1">
                <a:solidFill>
                  <a:srgbClr val="FFFFFF"/>
                </a:solidFill>
                <a:latin typeface="Josefin Sans Regular"/>
              </a:rPr>
              <a:t>hóa</a:t>
            </a:r>
            <a:r>
              <a:rPr lang="en-US" sz="3200" dirty="0">
                <a:solidFill>
                  <a:srgbClr val="FFFFFF"/>
                </a:solidFill>
                <a:latin typeface="Josefin Sans Regular"/>
              </a:rPr>
              <a:t> </a:t>
            </a:r>
            <a:r>
              <a:rPr lang="en-US" sz="3200" dirty="0" err="1">
                <a:solidFill>
                  <a:srgbClr val="FFFFFF"/>
                </a:solidFill>
                <a:latin typeface="Josefin Sans Regular"/>
              </a:rPr>
              <a:t>có</a:t>
            </a:r>
            <a:r>
              <a:rPr lang="en-US" sz="3200" dirty="0">
                <a:solidFill>
                  <a:srgbClr val="FFFFFF"/>
                </a:solidFill>
                <a:latin typeface="Josefin Sans Regular"/>
              </a:rPr>
              <a:t> </a:t>
            </a:r>
            <a:r>
              <a:rPr lang="en-US" sz="3200" dirty="0" err="1">
                <a:solidFill>
                  <a:srgbClr val="FFFFFF"/>
                </a:solidFill>
                <a:latin typeface="Josefin Sans Regular"/>
              </a:rPr>
              <a:t>thể</a:t>
            </a:r>
            <a:r>
              <a:rPr lang="en-US" sz="3200" dirty="0">
                <a:solidFill>
                  <a:srgbClr val="FFFFFF"/>
                </a:solidFill>
                <a:latin typeface="Josefin Sans Regular"/>
              </a:rPr>
              <a:t> </a:t>
            </a:r>
            <a:r>
              <a:rPr lang="en-US" sz="3200" dirty="0" err="1">
                <a:solidFill>
                  <a:srgbClr val="FFFFFF"/>
                </a:solidFill>
                <a:latin typeface="Josefin Sans Regular"/>
              </a:rPr>
              <a:t>tạo</a:t>
            </a:r>
            <a:r>
              <a:rPr lang="en-US" sz="3200" dirty="0">
                <a:solidFill>
                  <a:srgbClr val="FFFFFF"/>
                </a:solidFill>
                <a:latin typeface="Josefin Sans Regular"/>
              </a:rPr>
              <a:t> ra </a:t>
            </a:r>
            <a:r>
              <a:rPr lang="en-US" sz="3200" dirty="0" err="1">
                <a:solidFill>
                  <a:srgbClr val="FFFFFF"/>
                </a:solidFill>
                <a:latin typeface="Josefin Sans Regular"/>
              </a:rPr>
              <a:t>một</a:t>
            </a:r>
            <a:r>
              <a:rPr lang="en-US" sz="3200" dirty="0">
                <a:solidFill>
                  <a:srgbClr val="FFFFFF"/>
                </a:solidFill>
                <a:latin typeface="Josefin Sans Regular"/>
              </a:rPr>
              <a:t> xu </a:t>
            </a:r>
            <a:r>
              <a:rPr lang="en-US" sz="3200" dirty="0" err="1">
                <a:solidFill>
                  <a:srgbClr val="FFFFFF"/>
                </a:solidFill>
                <a:latin typeface="Josefin Sans Regular"/>
              </a:rPr>
              <a:t>hướng</a:t>
            </a:r>
            <a:r>
              <a:rPr lang="en-US" sz="3200" dirty="0">
                <a:solidFill>
                  <a:srgbClr val="FFFFFF"/>
                </a:solidFill>
                <a:latin typeface="Josefin Sans Regular"/>
              </a:rPr>
              <a:t> hay </a:t>
            </a:r>
            <a:r>
              <a:rPr lang="en-US" sz="3200" dirty="0" err="1">
                <a:solidFill>
                  <a:srgbClr val="FFFFFF"/>
                </a:solidFill>
                <a:latin typeface="Josefin Sans Regular"/>
              </a:rPr>
              <a:t>trào</a:t>
            </a:r>
            <a:r>
              <a:rPr lang="en-US" sz="3200" dirty="0">
                <a:solidFill>
                  <a:srgbClr val="FFFFFF"/>
                </a:solidFill>
                <a:latin typeface="Josefin Sans Regular"/>
              </a:rPr>
              <a:t> </a:t>
            </a:r>
            <a:r>
              <a:rPr lang="en-US" sz="3200" dirty="0" err="1">
                <a:solidFill>
                  <a:srgbClr val="FFFFFF"/>
                </a:solidFill>
                <a:latin typeface="Josefin Sans Regular"/>
              </a:rPr>
              <a:t>lưu</a:t>
            </a:r>
            <a:r>
              <a:rPr lang="en-US" sz="3200" dirty="0">
                <a:solidFill>
                  <a:srgbClr val="FFFFFF"/>
                </a:solidFill>
                <a:latin typeface="Josefin Sans Regular"/>
              </a:rPr>
              <a:t> </a:t>
            </a:r>
            <a:r>
              <a:rPr lang="en-US" sz="3200" dirty="0" err="1">
                <a:solidFill>
                  <a:srgbClr val="FFFFFF"/>
                </a:solidFill>
                <a:latin typeface="Josefin Sans Regular"/>
              </a:rPr>
              <a:t>tiêu</a:t>
            </a:r>
            <a:r>
              <a:rPr lang="en-US" sz="3200" dirty="0">
                <a:solidFill>
                  <a:srgbClr val="FFFFFF"/>
                </a:solidFill>
                <a:latin typeface="Josefin Sans Regular"/>
              </a:rPr>
              <a:t> </a:t>
            </a:r>
            <a:r>
              <a:rPr lang="en-US" sz="3200" dirty="0" err="1">
                <a:solidFill>
                  <a:srgbClr val="FFFFFF"/>
                </a:solidFill>
                <a:latin typeface="Josefin Sans Regular"/>
              </a:rPr>
              <a:t>dùng</a:t>
            </a:r>
            <a:r>
              <a:rPr lang="en-US" sz="3200" dirty="0">
                <a:solidFill>
                  <a:srgbClr val="FFFFFF"/>
                </a:solidFill>
                <a:latin typeface="Josefin Sans Regular"/>
              </a:rPr>
              <a:t> </a:t>
            </a:r>
            <a:r>
              <a:rPr lang="en-US" sz="3200" dirty="0" err="1">
                <a:solidFill>
                  <a:srgbClr val="FFFFFF"/>
                </a:solidFill>
                <a:latin typeface="Josefin Sans Regular"/>
              </a:rPr>
              <a:t>một</a:t>
            </a:r>
            <a:r>
              <a:rPr lang="en-US" sz="3200" dirty="0">
                <a:solidFill>
                  <a:srgbClr val="FFFFFF"/>
                </a:solidFill>
                <a:latin typeface="Josefin Sans Regular"/>
              </a:rPr>
              <a:t> </a:t>
            </a:r>
            <a:r>
              <a:rPr lang="en-US" sz="3200" dirty="0" err="1">
                <a:solidFill>
                  <a:srgbClr val="FFFFFF"/>
                </a:solidFill>
                <a:latin typeface="Josefin Sans Regular"/>
              </a:rPr>
              <a:t>sản</a:t>
            </a:r>
            <a:r>
              <a:rPr lang="en-US" sz="3200" dirty="0">
                <a:solidFill>
                  <a:srgbClr val="FFFFFF"/>
                </a:solidFill>
                <a:latin typeface="Josefin Sans Regular"/>
              </a:rPr>
              <a:t> </a:t>
            </a:r>
            <a:r>
              <a:rPr lang="en-US" sz="3200" dirty="0" err="1">
                <a:solidFill>
                  <a:srgbClr val="FFFFFF"/>
                </a:solidFill>
                <a:latin typeface="Josefin Sans Regular"/>
              </a:rPr>
              <a:t>phẩm</a:t>
            </a:r>
            <a:r>
              <a:rPr lang="en-US" sz="3200" dirty="0">
                <a:solidFill>
                  <a:srgbClr val="FFFFFF"/>
                </a:solidFill>
                <a:latin typeface="Josefin Sans Regular"/>
              </a:rPr>
              <a:t>…</a:t>
            </a:r>
          </a:p>
          <a:p>
            <a:pPr>
              <a:lnSpc>
                <a:spcPts val="3600"/>
              </a:lnSpc>
            </a:pPr>
            <a:endParaRPr lang="en-US" sz="3200" dirty="0">
              <a:solidFill>
                <a:srgbClr val="FFFFFF"/>
              </a:solidFill>
              <a:latin typeface="Josefin Sans Regular"/>
            </a:endParaRPr>
          </a:p>
        </p:txBody>
      </p:sp>
      <p:sp>
        <p:nvSpPr>
          <p:cNvPr id="9" name="TextBox 9"/>
          <p:cNvSpPr txBox="1"/>
          <p:nvPr/>
        </p:nvSpPr>
        <p:spPr>
          <a:xfrm>
            <a:off x="300557" y="53340"/>
            <a:ext cx="7172396" cy="986809"/>
          </a:xfrm>
          <a:prstGeom prst="rect">
            <a:avLst/>
          </a:prstGeom>
        </p:spPr>
        <p:txBody>
          <a:bodyPr lIns="0" tIns="0" rIns="0" bIns="0" rtlCol="0" anchor="t">
            <a:spAutoFit/>
          </a:bodyPr>
          <a:lstStyle/>
          <a:p>
            <a:pPr>
              <a:lnSpc>
                <a:spcPts val="7680"/>
              </a:lnSpc>
            </a:pPr>
            <a:r>
              <a:rPr lang="en-US" sz="6399" dirty="0">
                <a:solidFill>
                  <a:srgbClr val="FFA46F"/>
                </a:solidFill>
                <a:latin typeface="Josefin Sans Regular Bold" panose="020B0604020202020204" charset="-93"/>
              </a:rPr>
              <a:t>Cultural</a:t>
            </a:r>
          </a:p>
        </p:txBody>
      </p:sp>
      <p:sp>
        <p:nvSpPr>
          <p:cNvPr id="10" name="TextBox 10"/>
          <p:cNvSpPr txBox="1"/>
          <p:nvPr/>
        </p:nvSpPr>
        <p:spPr>
          <a:xfrm>
            <a:off x="-3311481" y="1133475"/>
            <a:ext cx="12881149" cy="748625"/>
          </a:xfrm>
          <a:prstGeom prst="rect">
            <a:avLst/>
          </a:prstGeom>
        </p:spPr>
        <p:txBody>
          <a:bodyPr lIns="0" tIns="0" rIns="0" bIns="0" rtlCol="0" anchor="t">
            <a:spAutoFit/>
          </a:bodyPr>
          <a:lstStyle/>
          <a:p>
            <a:pPr algn="ctr">
              <a:lnSpc>
                <a:spcPts val="5600"/>
              </a:lnSpc>
            </a:pPr>
            <a:r>
              <a:rPr lang="en-US" sz="5600" dirty="0">
                <a:solidFill>
                  <a:srgbClr val="FFA46F"/>
                </a:solidFill>
                <a:latin typeface="Josefin Sans Regular Bold" panose="020B0604020202020204" charset="-93"/>
              </a:rPr>
              <a:t>VĂN HÓA</a:t>
            </a:r>
          </a:p>
        </p:txBody>
      </p:sp>
      <p:sp>
        <p:nvSpPr>
          <p:cNvPr id="11" name="TextBox 11"/>
          <p:cNvSpPr txBox="1"/>
          <p:nvPr/>
        </p:nvSpPr>
        <p:spPr>
          <a:xfrm>
            <a:off x="9569668" y="733405"/>
            <a:ext cx="8871706" cy="1339215"/>
          </a:xfrm>
          <a:prstGeom prst="rect">
            <a:avLst/>
          </a:prstGeom>
        </p:spPr>
        <p:txBody>
          <a:bodyPr lIns="0" tIns="0" rIns="0" bIns="0" rtlCol="0" anchor="t">
            <a:spAutoFit/>
          </a:bodyPr>
          <a:lstStyle/>
          <a:p>
            <a:pPr>
              <a:lnSpc>
                <a:spcPts val="5400"/>
              </a:lnSpc>
              <a:spcBef>
                <a:spcPct val="0"/>
              </a:spcBef>
            </a:pPr>
            <a:r>
              <a:rPr lang="en-US" sz="3600" dirty="0" err="1">
                <a:solidFill>
                  <a:srgbClr val="CA6E3F"/>
                </a:solidFill>
                <a:latin typeface="Josefin Sans Regular Bold"/>
              </a:rPr>
              <a:t>Văn</a:t>
            </a:r>
            <a:r>
              <a:rPr lang="en-US" sz="3600" dirty="0">
                <a:solidFill>
                  <a:srgbClr val="CA6E3F"/>
                </a:solidFill>
                <a:latin typeface="Josefin Sans Regular Bold"/>
              </a:rPr>
              <a:t> </a:t>
            </a:r>
            <a:r>
              <a:rPr lang="en-US" sz="3600" dirty="0" err="1">
                <a:solidFill>
                  <a:srgbClr val="CA6E3F"/>
                </a:solidFill>
                <a:latin typeface="Josefin Sans Regular Bold"/>
              </a:rPr>
              <a:t>hóa</a:t>
            </a:r>
            <a:r>
              <a:rPr lang="en-US" sz="3600" dirty="0">
                <a:solidFill>
                  <a:srgbClr val="CA6E3F"/>
                </a:solidFill>
                <a:latin typeface="Josefin Sans Regular Bold"/>
              </a:rPr>
              <a:t> </a:t>
            </a:r>
            <a:r>
              <a:rPr lang="en-US" sz="3600" dirty="0" err="1">
                <a:solidFill>
                  <a:srgbClr val="CA6E3F"/>
                </a:solidFill>
                <a:latin typeface="Josefin Sans Regular Bold"/>
              </a:rPr>
              <a:t>ảnh</a:t>
            </a:r>
            <a:r>
              <a:rPr lang="en-US" sz="3600" dirty="0">
                <a:solidFill>
                  <a:srgbClr val="CA6E3F"/>
                </a:solidFill>
                <a:latin typeface="Josefin Sans Regular Bold"/>
              </a:rPr>
              <a:t> </a:t>
            </a:r>
            <a:r>
              <a:rPr lang="en-US" sz="3600" dirty="0" err="1">
                <a:solidFill>
                  <a:srgbClr val="CA6E3F"/>
                </a:solidFill>
                <a:latin typeface="Josefin Sans Regular Bold"/>
              </a:rPr>
              <a:t>hưởng</a:t>
            </a:r>
            <a:r>
              <a:rPr lang="en-US" sz="3600" dirty="0">
                <a:solidFill>
                  <a:srgbClr val="CA6E3F"/>
                </a:solidFill>
                <a:latin typeface="Josefin Sans Regular Bold"/>
              </a:rPr>
              <a:t> </a:t>
            </a:r>
            <a:r>
              <a:rPr lang="en-US" sz="3600" dirty="0" err="1">
                <a:solidFill>
                  <a:srgbClr val="CA6E3F"/>
                </a:solidFill>
                <a:latin typeface="Josefin Sans Regular Bold"/>
              </a:rPr>
              <a:t>tới</a:t>
            </a:r>
            <a:r>
              <a:rPr lang="en-US" sz="3600" dirty="0">
                <a:solidFill>
                  <a:srgbClr val="CA6E3F"/>
                </a:solidFill>
                <a:latin typeface="Josefin Sans Regular Bold"/>
              </a:rPr>
              <a:t> </a:t>
            </a:r>
            <a:r>
              <a:rPr lang="en-US" sz="3600" dirty="0" err="1">
                <a:solidFill>
                  <a:srgbClr val="CA6E3F"/>
                </a:solidFill>
                <a:latin typeface="Josefin Sans Regular Bold"/>
              </a:rPr>
              <a:t>các</a:t>
            </a:r>
            <a:r>
              <a:rPr lang="en-US" sz="3600" dirty="0">
                <a:solidFill>
                  <a:srgbClr val="CA6E3F"/>
                </a:solidFill>
                <a:latin typeface="Josefin Sans Regular Bold"/>
              </a:rPr>
              <a:t> </a:t>
            </a:r>
            <a:r>
              <a:rPr lang="en-US" sz="3600" dirty="0" err="1">
                <a:solidFill>
                  <a:srgbClr val="CA6E3F"/>
                </a:solidFill>
                <a:latin typeface="Josefin Sans Regular Bold"/>
              </a:rPr>
              <a:t>quyết</a:t>
            </a:r>
            <a:r>
              <a:rPr lang="en-US" sz="3600" dirty="0">
                <a:solidFill>
                  <a:srgbClr val="CA6E3F"/>
                </a:solidFill>
                <a:latin typeface="Josefin Sans Regular Bold"/>
              </a:rPr>
              <a:t> </a:t>
            </a:r>
            <a:r>
              <a:rPr lang="en-US" sz="3600" dirty="0" err="1">
                <a:solidFill>
                  <a:srgbClr val="CA6E3F"/>
                </a:solidFill>
                <a:latin typeface="Josefin Sans Regular Bold"/>
              </a:rPr>
              <a:t>định</a:t>
            </a:r>
            <a:r>
              <a:rPr lang="en-US" sz="3600" dirty="0">
                <a:solidFill>
                  <a:srgbClr val="CA6E3F"/>
                </a:solidFill>
                <a:latin typeface="Josefin Sans Regular Bold"/>
              </a:rPr>
              <a:t> marketing </a:t>
            </a:r>
            <a:r>
              <a:rPr lang="en-US" sz="3600" dirty="0" err="1">
                <a:solidFill>
                  <a:srgbClr val="CA6E3F"/>
                </a:solidFill>
                <a:latin typeface="Josefin Sans Regular Bold"/>
              </a:rPr>
              <a:t>rất</a:t>
            </a:r>
            <a:r>
              <a:rPr lang="en-US" sz="3600" dirty="0">
                <a:solidFill>
                  <a:srgbClr val="CA6E3F"/>
                </a:solidFill>
                <a:latin typeface="Josefin Sans Regular Bold"/>
              </a:rPr>
              <a:t> </a:t>
            </a:r>
            <a:r>
              <a:rPr lang="en-US" sz="3600" dirty="0" err="1">
                <a:solidFill>
                  <a:srgbClr val="CA6E3F"/>
                </a:solidFill>
                <a:latin typeface="Josefin Sans Regular Bold"/>
              </a:rPr>
              <a:t>đa</a:t>
            </a:r>
            <a:r>
              <a:rPr lang="en-US" sz="3600" dirty="0">
                <a:solidFill>
                  <a:srgbClr val="CA6E3F"/>
                </a:solidFill>
                <a:latin typeface="Josefin Sans Regular Bold"/>
              </a:rPr>
              <a:t> </a:t>
            </a:r>
            <a:r>
              <a:rPr lang="en-US" sz="3600" dirty="0" err="1">
                <a:solidFill>
                  <a:srgbClr val="CA6E3F"/>
                </a:solidFill>
                <a:latin typeface="Josefin Sans Regular Bold"/>
              </a:rPr>
              <a:t>dạng</a:t>
            </a:r>
            <a:r>
              <a:rPr lang="en-US" sz="3600" dirty="0">
                <a:solidFill>
                  <a:srgbClr val="CA6E3F"/>
                </a:solidFill>
                <a:latin typeface="Josefin Sans Regular Bold"/>
              </a:rPr>
              <a:t> </a:t>
            </a:r>
            <a:r>
              <a:rPr lang="en-US" sz="3600" dirty="0" err="1">
                <a:solidFill>
                  <a:srgbClr val="CA6E3F"/>
                </a:solidFill>
                <a:latin typeface="Josefin Sans Regular Bold"/>
              </a:rPr>
              <a:t>và</a:t>
            </a:r>
            <a:r>
              <a:rPr lang="en-US" sz="3600" dirty="0">
                <a:solidFill>
                  <a:srgbClr val="CA6E3F"/>
                </a:solidFill>
                <a:latin typeface="Josefin Sans Regular Bold"/>
              </a:rPr>
              <a:t> </a:t>
            </a:r>
            <a:r>
              <a:rPr lang="en-US" sz="3600" dirty="0" err="1">
                <a:solidFill>
                  <a:srgbClr val="CA6E3F"/>
                </a:solidFill>
                <a:latin typeface="Josefin Sans Regular Bold"/>
              </a:rPr>
              <a:t>đa</a:t>
            </a:r>
            <a:r>
              <a:rPr lang="en-US" sz="3600" dirty="0">
                <a:solidFill>
                  <a:srgbClr val="CA6E3F"/>
                </a:solidFill>
                <a:latin typeface="Josefin Sans Regular Bold"/>
              </a:rPr>
              <a:t> </a:t>
            </a:r>
            <a:r>
              <a:rPr lang="en-US" sz="3600" dirty="0" err="1">
                <a:solidFill>
                  <a:srgbClr val="CA6E3F"/>
                </a:solidFill>
                <a:latin typeface="Josefin Sans Regular Bold"/>
              </a:rPr>
              <a:t>chiều</a:t>
            </a:r>
            <a:r>
              <a:rPr lang="en-US" sz="3600" dirty="0">
                <a:solidFill>
                  <a:srgbClr val="CA6E3F"/>
                </a:solidFill>
                <a:latin typeface="Josefin Sans Regular Bold"/>
              </a:rPr>
              <a:t>.</a:t>
            </a:r>
          </a:p>
        </p:txBody>
      </p:sp>
      <p:sp>
        <p:nvSpPr>
          <p:cNvPr id="13" name="Hộp Văn bản 12">
            <a:extLst>
              <a:ext uri="{FF2B5EF4-FFF2-40B4-BE49-F238E27FC236}">
                <a16:creationId xmlns:a16="http://schemas.microsoft.com/office/drawing/2014/main" id="{5CE9AF6D-054D-433C-910F-C97792ECF9CA}"/>
              </a:ext>
            </a:extLst>
          </p:cNvPr>
          <p:cNvSpPr txBox="1"/>
          <p:nvPr/>
        </p:nvSpPr>
        <p:spPr>
          <a:xfrm>
            <a:off x="2126673" y="4179515"/>
            <a:ext cx="10875818" cy="369332"/>
          </a:xfrm>
          <a:prstGeom prst="rect">
            <a:avLst/>
          </a:prstGeom>
          <a:noFill/>
        </p:spPr>
        <p:txBody>
          <a:bodyPr wrap="square">
            <a:spAutoFit/>
          </a:bodyPr>
          <a:lstStyle/>
          <a:p>
            <a:endParaRPr lang="vi-VN" dirty="0"/>
          </a:p>
        </p:txBody>
      </p:sp>
      <p:pic>
        <p:nvPicPr>
          <p:cNvPr id="15" name="Hình ảnh 14">
            <a:extLst>
              <a:ext uri="{FF2B5EF4-FFF2-40B4-BE49-F238E27FC236}">
                <a16:creationId xmlns:a16="http://schemas.microsoft.com/office/drawing/2014/main" id="{78CC85EF-090F-470E-B0C2-436D4FA25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206095"/>
            <a:ext cx="9753599" cy="7282187"/>
          </a:xfrm>
          <a:prstGeom prst="rect">
            <a:avLst/>
          </a:prstGeom>
        </p:spPr>
      </p:pic>
    </p:spTree>
  </p:cSld>
  <p:clrMapOvr>
    <a:masterClrMapping/>
  </p:clrMapOvr>
  <p:transition spd="med">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4194</Words>
  <Application>Microsoft Office PowerPoint</Application>
  <PresentationFormat>Custom</PresentationFormat>
  <Paragraphs>267</Paragraphs>
  <Slides>53</Slides>
  <Notes>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53</vt:i4>
      </vt:variant>
    </vt:vector>
  </HeadingPairs>
  <TitlesOfParts>
    <vt:vector size="78" baseType="lpstr">
      <vt:lpstr>Josefin Sans Regular</vt:lpstr>
      <vt:lpstr>Noto Sans</vt:lpstr>
      <vt:lpstr>Josefin Sans Regular Italics</vt:lpstr>
      <vt:lpstr>Josefin Sans Regular Bold</vt:lpstr>
      <vt:lpstr>Arimo Bold Italics</vt:lpstr>
      <vt:lpstr>CS Gordon Serif</vt:lpstr>
      <vt:lpstr>Arial</vt:lpstr>
      <vt:lpstr>Imprint MT Shadow</vt:lpstr>
      <vt:lpstr>Open Sauce SemiBold</vt:lpstr>
      <vt:lpstr>iCiel Soup of Justice</vt:lpstr>
      <vt:lpstr>Josefin Sans Regular Bold Italics</vt:lpstr>
      <vt:lpstr>Norwester</vt:lpstr>
      <vt:lpstr>Bodoni MT Black</vt:lpstr>
      <vt:lpstr>Open Sauce Bold</vt:lpstr>
      <vt:lpstr>Calibri</vt:lpstr>
      <vt:lpstr>Maven Pro Bold Bold</vt:lpstr>
      <vt:lpstr>Noto Serif Display Black</vt:lpstr>
      <vt:lpstr>Muli Bold</vt:lpstr>
      <vt:lpstr>Libre Franklin Black</vt:lpstr>
      <vt:lpstr>Muli Bold Bold</vt:lpstr>
      <vt:lpstr>Maven Pro Bold</vt:lpstr>
      <vt:lpstr>Cooper Black</vt:lpstr>
      <vt:lpstr>Arimo</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dc:title>
  <dc:creator>ASUS G531G</dc:creator>
  <cp:lastModifiedBy>ASUS G531G</cp:lastModifiedBy>
  <cp:revision>14</cp:revision>
  <dcterms:created xsi:type="dcterms:W3CDTF">2006-08-16T00:00:00Z</dcterms:created>
  <dcterms:modified xsi:type="dcterms:W3CDTF">2021-12-20T16:33:54Z</dcterms:modified>
  <dc:identifier>DAEyyN8yAFw</dc:identifier>
</cp:coreProperties>
</file>